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5" r:id="rId2"/>
    <p:sldId id="379" r:id="rId3"/>
    <p:sldId id="380" r:id="rId4"/>
    <p:sldId id="376" r:id="rId5"/>
    <p:sldId id="282" r:id="rId6"/>
    <p:sldId id="275" r:id="rId7"/>
    <p:sldId id="276" r:id="rId8"/>
    <p:sldId id="277" r:id="rId9"/>
    <p:sldId id="288" r:id="rId10"/>
    <p:sldId id="2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judin chambali" initials="t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E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25-4F7D-B7E0-C1C03506BF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25-4F7D-B7E0-C1C03506BF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25-4F7D-B7E0-C1C03506BF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F25-4F7D-B7E0-C1C03506BF2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F25-4F7D-B7E0-C1C03506BF2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25-4F7D-B7E0-C1C03506B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#1">
  <dgm:title val=""/>
  <dgm:desc val=""/>
  <dgm:catLst>
    <dgm:cat type="accent4" pri="11200"/>
  </dgm:catLst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#1">
  <dgm:title val=""/>
  <dgm:desc val=""/>
  <dgm:catLst>
    <dgm:cat type="accent5" pri="11200"/>
  </dgm:catLst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1498EF-71E7-47DA-B9D1-AD684035F97D}" type="doc">
      <dgm:prSet loTypeId="urn:microsoft.com/office/officeart/2005/8/layout/radial6#1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99A0B5AB-5554-48E8-847E-D0C3014BDBDA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 </a:t>
          </a:r>
          <a:r>
            <a:rPr lang="en-US" dirty="0" err="1"/>
            <a:t>Isra School</a:t>
          </a:r>
          <a:endParaRPr lang="en-US" dirty="0"/>
        </a:p>
      </dgm:t>
    </dgm:pt>
    <dgm:pt modelId="{1C16FD28-1F2B-4485-8955-B9DA92DF9FE4}" type="parTrans" cxnId="{A315F67F-46E5-4B4E-9FB6-BEEB21F20A1D}">
      <dgm:prSet/>
      <dgm:spPr/>
      <dgm:t>
        <a:bodyPr/>
        <a:lstStyle/>
        <a:p>
          <a:endParaRPr lang="en-US"/>
        </a:p>
      </dgm:t>
    </dgm:pt>
    <dgm:pt modelId="{5465A086-29F7-4C73-9E25-253CD1849EAF}" type="sibTrans" cxnId="{A315F67F-46E5-4B4E-9FB6-BEEB21F20A1D}">
      <dgm:prSet/>
      <dgm:spPr/>
      <dgm:t>
        <a:bodyPr/>
        <a:lstStyle/>
        <a:p>
          <a:endParaRPr lang="en-US"/>
        </a:p>
      </dgm:t>
    </dgm:pt>
    <dgm:pt modelId="{79666EE6-61CD-4F51-B4C4-BE01237EF6F8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/>
            <a:t>A</a:t>
          </a:r>
          <a:r>
            <a:rPr lang="en-US" altLang="en-ID" dirty="0"/>
            <a:t>C</a:t>
          </a:r>
          <a:r>
            <a:rPr lang="en-ID" dirty="0"/>
            <a:t>TOR</a:t>
          </a:r>
          <a:endParaRPr lang="en-US" dirty="0"/>
        </a:p>
      </dgm:t>
    </dgm:pt>
    <dgm:pt modelId="{9C7C5485-B3F2-42AA-BC37-36DDEAC1AEC1}" type="parTrans" cxnId="{9E82E662-0A38-48A3-B742-CC259A8ADD0D}">
      <dgm:prSet/>
      <dgm:spPr/>
      <dgm:t>
        <a:bodyPr/>
        <a:lstStyle/>
        <a:p>
          <a:endParaRPr lang="en-US"/>
        </a:p>
      </dgm:t>
    </dgm:pt>
    <dgm:pt modelId="{5CEC114C-76A3-4FE2-89E8-7A12447F9BB3}" type="sibTrans" cxnId="{9E82E662-0A38-48A3-B742-CC259A8ADD0D}">
      <dgm:prSet/>
      <dgm:spPr/>
      <dgm:t>
        <a:bodyPr/>
        <a:lstStyle/>
        <a:p>
          <a:endParaRPr lang="en-US"/>
        </a:p>
      </dgm:t>
    </dgm:pt>
    <dgm:pt modelId="{95002AC3-9A5A-40F9-A442-27574F6EE283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/>
            <a:t>A</a:t>
          </a:r>
          <a:r>
            <a:rPr lang="en-US" altLang="en-ID" dirty="0"/>
            <a:t>C</a:t>
          </a:r>
          <a:r>
            <a:rPr lang="en-ID" dirty="0"/>
            <a:t>TOR</a:t>
          </a:r>
          <a:endParaRPr lang="en-US" dirty="0"/>
        </a:p>
      </dgm:t>
    </dgm:pt>
    <dgm:pt modelId="{685559E4-0F5D-4FD3-8739-935C25A0C4D0}" type="parTrans" cxnId="{4A8BF4EC-1955-4EA9-B3E0-4307AA84F2CD}">
      <dgm:prSet/>
      <dgm:spPr/>
      <dgm:t>
        <a:bodyPr/>
        <a:lstStyle/>
        <a:p>
          <a:endParaRPr lang="en-US"/>
        </a:p>
      </dgm:t>
    </dgm:pt>
    <dgm:pt modelId="{7EFFD724-398F-407E-8556-40BDF78658F7}" type="sibTrans" cxnId="{4A8BF4EC-1955-4EA9-B3E0-4307AA84F2CD}">
      <dgm:prSet/>
      <dgm:spPr/>
      <dgm:t>
        <a:bodyPr/>
        <a:lstStyle/>
        <a:p>
          <a:endParaRPr lang="en-US"/>
        </a:p>
      </dgm:t>
    </dgm:pt>
    <dgm:pt modelId="{B6D30535-3BEF-4869-AE51-F81AAAB3B0B3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/>
            <a:t>A</a:t>
          </a:r>
          <a:r>
            <a:rPr lang="en-US" altLang="en-ID" dirty="0"/>
            <a:t>C</a:t>
          </a:r>
          <a:r>
            <a:rPr lang="en-ID" dirty="0"/>
            <a:t>TOR</a:t>
          </a:r>
          <a:endParaRPr lang="en-US" dirty="0"/>
        </a:p>
      </dgm:t>
    </dgm:pt>
    <dgm:pt modelId="{B2775C67-766F-43EC-9464-A12C32C4B30D}" type="parTrans" cxnId="{1B11862A-259B-42CB-B028-1431335259D1}">
      <dgm:prSet/>
      <dgm:spPr/>
      <dgm:t>
        <a:bodyPr/>
        <a:lstStyle/>
        <a:p>
          <a:endParaRPr lang="en-US"/>
        </a:p>
      </dgm:t>
    </dgm:pt>
    <dgm:pt modelId="{E3FAE885-C86B-4E88-8ABE-E9B4E299EEFE}" type="sibTrans" cxnId="{1B11862A-259B-42CB-B028-1431335259D1}">
      <dgm:prSet/>
      <dgm:spPr/>
      <dgm:t>
        <a:bodyPr/>
        <a:lstStyle/>
        <a:p>
          <a:endParaRPr lang="en-US"/>
        </a:p>
      </dgm:t>
    </dgm:pt>
    <dgm:pt modelId="{5C577E95-55D7-431E-B1AE-2FDF2F309F0B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/>
            <a:t>A</a:t>
          </a:r>
          <a:r>
            <a:rPr lang="en-US" altLang="en-ID" dirty="0"/>
            <a:t>C</a:t>
          </a:r>
          <a:r>
            <a:rPr lang="en-ID" dirty="0"/>
            <a:t>TOR</a:t>
          </a:r>
          <a:endParaRPr lang="en-US" dirty="0"/>
        </a:p>
      </dgm:t>
    </dgm:pt>
    <dgm:pt modelId="{89D2448F-F704-47BD-92EF-67C4CFFA8432}" type="parTrans" cxnId="{7E1FAA61-CA8B-4F7B-BFED-40A977D31965}">
      <dgm:prSet/>
      <dgm:spPr/>
      <dgm:t>
        <a:bodyPr/>
        <a:lstStyle/>
        <a:p>
          <a:endParaRPr lang="en-US"/>
        </a:p>
      </dgm:t>
    </dgm:pt>
    <dgm:pt modelId="{1AE0B52B-8248-437F-9BE1-AD2F5B716CCE}" type="sibTrans" cxnId="{7E1FAA61-CA8B-4F7B-BFED-40A977D31965}">
      <dgm:prSet/>
      <dgm:spPr/>
      <dgm:t>
        <a:bodyPr/>
        <a:lstStyle/>
        <a:p>
          <a:endParaRPr lang="en-US"/>
        </a:p>
      </dgm:t>
    </dgm:pt>
    <dgm:pt modelId="{C4C16A36-BB4F-4B17-ABFF-AFBC3ACE3F3F}" type="pres">
      <dgm:prSet presAssocID="{841498EF-71E7-47DA-B9D1-AD684035F9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6243C9-3C3F-485C-BFC8-33B85BB164D1}" type="pres">
      <dgm:prSet presAssocID="{99A0B5AB-5554-48E8-847E-D0C3014BDBDA}" presName="centerShape" presStyleLbl="node0" presStyleIdx="0" presStyleCnt="1"/>
      <dgm:spPr/>
      <dgm:t>
        <a:bodyPr/>
        <a:lstStyle/>
        <a:p>
          <a:endParaRPr lang="en-US"/>
        </a:p>
      </dgm:t>
    </dgm:pt>
    <dgm:pt modelId="{BA6C8248-F604-4AEE-97F5-A9B218083644}" type="pres">
      <dgm:prSet presAssocID="{79666EE6-61CD-4F51-B4C4-BE01237EF6F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45174-EF18-4A71-B45B-4E48E59272F7}" type="pres">
      <dgm:prSet presAssocID="{79666EE6-61CD-4F51-B4C4-BE01237EF6F8}" presName="dummy" presStyleCnt="0"/>
      <dgm:spPr/>
    </dgm:pt>
    <dgm:pt modelId="{CE977F59-E9FA-4BCE-8E7E-BCE8C514B246}" type="pres">
      <dgm:prSet presAssocID="{5CEC114C-76A3-4FE2-89E8-7A12447F9BB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22E5F9B-26FE-4BE5-8E79-2D3DFD7F9783}" type="pres">
      <dgm:prSet presAssocID="{95002AC3-9A5A-40F9-A442-27574F6EE28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DF715-FEB4-453E-9725-0DFE6050F233}" type="pres">
      <dgm:prSet presAssocID="{95002AC3-9A5A-40F9-A442-27574F6EE283}" presName="dummy" presStyleCnt="0"/>
      <dgm:spPr/>
    </dgm:pt>
    <dgm:pt modelId="{9C6E084E-9C02-417A-94EF-C44684CDF0F2}" type="pres">
      <dgm:prSet presAssocID="{7EFFD724-398F-407E-8556-40BDF78658F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3F577B1-5AC2-4969-913D-880FAC637AFC}" type="pres">
      <dgm:prSet presAssocID="{B6D30535-3BEF-4869-AE51-F81AAAB3B0B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493CA-B5E7-4EF0-A003-15215D621C61}" type="pres">
      <dgm:prSet presAssocID="{B6D30535-3BEF-4869-AE51-F81AAAB3B0B3}" presName="dummy" presStyleCnt="0"/>
      <dgm:spPr/>
    </dgm:pt>
    <dgm:pt modelId="{17744AEC-66C0-4EBA-9A92-72740AC187F8}" type="pres">
      <dgm:prSet presAssocID="{E3FAE885-C86B-4E88-8ABE-E9B4E299EEF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3C20AD9-9A92-47EB-A756-E1F8A41A6831}" type="pres">
      <dgm:prSet presAssocID="{5C577E95-55D7-431E-B1AE-2FDF2F309F0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1C54C-8797-4478-BF17-0CDC96ED5EE2}" type="pres">
      <dgm:prSet presAssocID="{5C577E95-55D7-431E-B1AE-2FDF2F309F0B}" presName="dummy" presStyleCnt="0"/>
      <dgm:spPr/>
    </dgm:pt>
    <dgm:pt modelId="{E8276902-1465-419F-AE3D-74D87C1535A9}" type="pres">
      <dgm:prSet presAssocID="{1AE0B52B-8248-437F-9BE1-AD2F5B716CCE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4CA03A4-62F6-4447-8438-18B5F8BCE1D6}" type="presOf" srcId="{5CEC114C-76A3-4FE2-89E8-7A12447F9BB3}" destId="{CE977F59-E9FA-4BCE-8E7E-BCE8C514B246}" srcOrd="0" destOrd="0" presId="urn:microsoft.com/office/officeart/2005/8/layout/radial6#1"/>
    <dgm:cxn modelId="{E0E7E652-57E4-463E-A5B0-507758E31D87}" type="presOf" srcId="{B6D30535-3BEF-4869-AE51-F81AAAB3B0B3}" destId="{33F577B1-5AC2-4969-913D-880FAC637AFC}" srcOrd="0" destOrd="0" presId="urn:microsoft.com/office/officeart/2005/8/layout/radial6#1"/>
    <dgm:cxn modelId="{9E83A6D9-590C-4200-864A-56DF057587F1}" type="presOf" srcId="{E3FAE885-C86B-4E88-8ABE-E9B4E299EEFE}" destId="{17744AEC-66C0-4EBA-9A92-72740AC187F8}" srcOrd="0" destOrd="0" presId="urn:microsoft.com/office/officeart/2005/8/layout/radial6#1"/>
    <dgm:cxn modelId="{A315F67F-46E5-4B4E-9FB6-BEEB21F20A1D}" srcId="{841498EF-71E7-47DA-B9D1-AD684035F97D}" destId="{99A0B5AB-5554-48E8-847E-D0C3014BDBDA}" srcOrd="0" destOrd="0" parTransId="{1C16FD28-1F2B-4485-8955-B9DA92DF9FE4}" sibTransId="{5465A086-29F7-4C73-9E25-253CD1849EAF}"/>
    <dgm:cxn modelId="{8A86F9AD-AFF0-4E8D-8217-DE8BF9C51CE5}" type="presOf" srcId="{7EFFD724-398F-407E-8556-40BDF78658F7}" destId="{9C6E084E-9C02-417A-94EF-C44684CDF0F2}" srcOrd="0" destOrd="0" presId="urn:microsoft.com/office/officeart/2005/8/layout/radial6#1"/>
    <dgm:cxn modelId="{9E82E662-0A38-48A3-B742-CC259A8ADD0D}" srcId="{99A0B5AB-5554-48E8-847E-D0C3014BDBDA}" destId="{79666EE6-61CD-4F51-B4C4-BE01237EF6F8}" srcOrd="0" destOrd="0" parTransId="{9C7C5485-B3F2-42AA-BC37-36DDEAC1AEC1}" sibTransId="{5CEC114C-76A3-4FE2-89E8-7A12447F9BB3}"/>
    <dgm:cxn modelId="{1B11862A-259B-42CB-B028-1431335259D1}" srcId="{99A0B5AB-5554-48E8-847E-D0C3014BDBDA}" destId="{B6D30535-3BEF-4869-AE51-F81AAAB3B0B3}" srcOrd="2" destOrd="0" parTransId="{B2775C67-766F-43EC-9464-A12C32C4B30D}" sibTransId="{E3FAE885-C86B-4E88-8ABE-E9B4E299EEFE}"/>
    <dgm:cxn modelId="{4A8BF4EC-1955-4EA9-B3E0-4307AA84F2CD}" srcId="{99A0B5AB-5554-48E8-847E-D0C3014BDBDA}" destId="{95002AC3-9A5A-40F9-A442-27574F6EE283}" srcOrd="1" destOrd="0" parTransId="{685559E4-0F5D-4FD3-8739-935C25A0C4D0}" sibTransId="{7EFFD724-398F-407E-8556-40BDF78658F7}"/>
    <dgm:cxn modelId="{C34F0372-1E0F-4986-B27E-31867351C108}" type="presOf" srcId="{841498EF-71E7-47DA-B9D1-AD684035F97D}" destId="{C4C16A36-BB4F-4B17-ABFF-AFBC3ACE3F3F}" srcOrd="0" destOrd="0" presId="urn:microsoft.com/office/officeart/2005/8/layout/radial6#1"/>
    <dgm:cxn modelId="{4605EBB0-2C7D-436C-BA95-E913EDED6C9C}" type="presOf" srcId="{79666EE6-61CD-4F51-B4C4-BE01237EF6F8}" destId="{BA6C8248-F604-4AEE-97F5-A9B218083644}" srcOrd="0" destOrd="0" presId="urn:microsoft.com/office/officeart/2005/8/layout/radial6#1"/>
    <dgm:cxn modelId="{390FD953-018D-402A-BE5D-7F3292544F12}" type="presOf" srcId="{95002AC3-9A5A-40F9-A442-27574F6EE283}" destId="{622E5F9B-26FE-4BE5-8E79-2D3DFD7F9783}" srcOrd="0" destOrd="0" presId="urn:microsoft.com/office/officeart/2005/8/layout/radial6#1"/>
    <dgm:cxn modelId="{E0A083C6-D938-4CA9-AE03-AD5884BC5AA3}" type="presOf" srcId="{99A0B5AB-5554-48E8-847E-D0C3014BDBDA}" destId="{CF6243C9-3C3F-485C-BFC8-33B85BB164D1}" srcOrd="0" destOrd="0" presId="urn:microsoft.com/office/officeart/2005/8/layout/radial6#1"/>
    <dgm:cxn modelId="{7E1FAA61-CA8B-4F7B-BFED-40A977D31965}" srcId="{99A0B5AB-5554-48E8-847E-D0C3014BDBDA}" destId="{5C577E95-55D7-431E-B1AE-2FDF2F309F0B}" srcOrd="3" destOrd="0" parTransId="{89D2448F-F704-47BD-92EF-67C4CFFA8432}" sibTransId="{1AE0B52B-8248-437F-9BE1-AD2F5B716CCE}"/>
    <dgm:cxn modelId="{9317A722-EC10-46D4-B2BF-1D5C0316A162}" type="presOf" srcId="{5C577E95-55D7-431E-B1AE-2FDF2F309F0B}" destId="{03C20AD9-9A92-47EB-A756-E1F8A41A6831}" srcOrd="0" destOrd="0" presId="urn:microsoft.com/office/officeart/2005/8/layout/radial6#1"/>
    <dgm:cxn modelId="{50D9C7CD-D1C6-458B-B1D5-F458E847F2CE}" type="presOf" srcId="{1AE0B52B-8248-437F-9BE1-AD2F5B716CCE}" destId="{E8276902-1465-419F-AE3D-74D87C1535A9}" srcOrd="0" destOrd="0" presId="urn:microsoft.com/office/officeart/2005/8/layout/radial6#1"/>
    <dgm:cxn modelId="{45F41019-C152-4A4E-A6A3-199638108B85}" type="presParOf" srcId="{C4C16A36-BB4F-4B17-ABFF-AFBC3ACE3F3F}" destId="{CF6243C9-3C3F-485C-BFC8-33B85BB164D1}" srcOrd="0" destOrd="0" presId="urn:microsoft.com/office/officeart/2005/8/layout/radial6#1"/>
    <dgm:cxn modelId="{E98AE1B5-4AB7-4AD7-88AB-3A45577D44C0}" type="presParOf" srcId="{C4C16A36-BB4F-4B17-ABFF-AFBC3ACE3F3F}" destId="{BA6C8248-F604-4AEE-97F5-A9B218083644}" srcOrd="1" destOrd="0" presId="urn:microsoft.com/office/officeart/2005/8/layout/radial6#1"/>
    <dgm:cxn modelId="{31C716FB-9066-44FA-8D40-0F6B9E3D38CD}" type="presParOf" srcId="{C4C16A36-BB4F-4B17-ABFF-AFBC3ACE3F3F}" destId="{E2345174-EF18-4A71-B45B-4E48E59272F7}" srcOrd="2" destOrd="0" presId="urn:microsoft.com/office/officeart/2005/8/layout/radial6#1"/>
    <dgm:cxn modelId="{383BB56C-B720-4721-AFBC-4AF13B3D93A1}" type="presParOf" srcId="{C4C16A36-BB4F-4B17-ABFF-AFBC3ACE3F3F}" destId="{CE977F59-E9FA-4BCE-8E7E-BCE8C514B246}" srcOrd="3" destOrd="0" presId="urn:microsoft.com/office/officeart/2005/8/layout/radial6#1"/>
    <dgm:cxn modelId="{5D340188-5DCB-483C-8B64-93723230376D}" type="presParOf" srcId="{C4C16A36-BB4F-4B17-ABFF-AFBC3ACE3F3F}" destId="{622E5F9B-26FE-4BE5-8E79-2D3DFD7F9783}" srcOrd="4" destOrd="0" presId="urn:microsoft.com/office/officeart/2005/8/layout/radial6#1"/>
    <dgm:cxn modelId="{6C42F75C-8372-43E5-9297-4235A5F27F25}" type="presParOf" srcId="{C4C16A36-BB4F-4B17-ABFF-AFBC3ACE3F3F}" destId="{89CDF715-FEB4-453E-9725-0DFE6050F233}" srcOrd="5" destOrd="0" presId="urn:microsoft.com/office/officeart/2005/8/layout/radial6#1"/>
    <dgm:cxn modelId="{329EDD21-47A5-4A80-BB5B-1C3D35CA4E5D}" type="presParOf" srcId="{C4C16A36-BB4F-4B17-ABFF-AFBC3ACE3F3F}" destId="{9C6E084E-9C02-417A-94EF-C44684CDF0F2}" srcOrd="6" destOrd="0" presId="urn:microsoft.com/office/officeart/2005/8/layout/radial6#1"/>
    <dgm:cxn modelId="{5FBF7010-69D2-4DCB-BE7C-9E426593DA55}" type="presParOf" srcId="{C4C16A36-BB4F-4B17-ABFF-AFBC3ACE3F3F}" destId="{33F577B1-5AC2-4969-913D-880FAC637AFC}" srcOrd="7" destOrd="0" presId="urn:microsoft.com/office/officeart/2005/8/layout/radial6#1"/>
    <dgm:cxn modelId="{42A75707-080B-4B5C-BA6E-8B5D23B5DA13}" type="presParOf" srcId="{C4C16A36-BB4F-4B17-ABFF-AFBC3ACE3F3F}" destId="{631493CA-B5E7-4EF0-A003-15215D621C61}" srcOrd="8" destOrd="0" presId="urn:microsoft.com/office/officeart/2005/8/layout/radial6#1"/>
    <dgm:cxn modelId="{1D9F824A-B4CE-4FBF-9AEA-54434FDF55E6}" type="presParOf" srcId="{C4C16A36-BB4F-4B17-ABFF-AFBC3ACE3F3F}" destId="{17744AEC-66C0-4EBA-9A92-72740AC187F8}" srcOrd="9" destOrd="0" presId="urn:microsoft.com/office/officeart/2005/8/layout/radial6#1"/>
    <dgm:cxn modelId="{A7793DAA-972A-476A-BBB6-D0D7643EFEAA}" type="presParOf" srcId="{C4C16A36-BB4F-4B17-ABFF-AFBC3ACE3F3F}" destId="{03C20AD9-9A92-47EB-A756-E1F8A41A6831}" srcOrd="10" destOrd="0" presId="urn:microsoft.com/office/officeart/2005/8/layout/radial6#1"/>
    <dgm:cxn modelId="{075D7146-5CCD-4760-9D63-193A18DFAAE9}" type="presParOf" srcId="{C4C16A36-BB4F-4B17-ABFF-AFBC3ACE3F3F}" destId="{C541C54C-8797-4478-BF17-0CDC96ED5EE2}" srcOrd="11" destOrd="0" presId="urn:microsoft.com/office/officeart/2005/8/layout/radial6#1"/>
    <dgm:cxn modelId="{07CE2C14-4781-4472-BF18-AE2923B4D335}" type="presParOf" srcId="{C4C16A36-BB4F-4B17-ABFF-AFBC3ACE3F3F}" destId="{E8276902-1465-419F-AE3D-74D87C1535A9}" srcOrd="12" destOrd="0" presId="urn:microsoft.com/office/officeart/2005/8/layout/radial6#1"/>
  </dgm:cxnLst>
  <dgm:bg>
    <a:pattFill prst="pct10">
      <a:fgClr>
        <a:schemeClr val="accent1"/>
      </a:fgClr>
      <a:bgClr>
        <a:schemeClr val="bg1"/>
      </a:bgClr>
    </a:patt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1902B6-64C3-4A09-AC32-836AE7C4B194}" type="doc">
      <dgm:prSet loTypeId="urn:microsoft.com/office/officeart/2008/layout/VerticalCurvedList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345E6A33-5B70-47E9-A50B-434A4F9069C3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NETWORKING</a:t>
          </a:r>
        </a:p>
      </dgm:t>
    </dgm:pt>
    <dgm:pt modelId="{13310CF4-CF56-4139-B415-B95929E90CC7}" type="parTrans" cxnId="{41515CF2-C90C-4BFC-BB8F-E3236DC199D6}">
      <dgm:prSet/>
      <dgm:spPr/>
      <dgm:t>
        <a:bodyPr/>
        <a:lstStyle/>
        <a:p>
          <a:endParaRPr lang="en-US"/>
        </a:p>
      </dgm:t>
    </dgm:pt>
    <dgm:pt modelId="{43D85E94-47F5-4807-AAF9-15B5B688EE51}" type="sibTrans" cxnId="{41515CF2-C90C-4BFC-BB8F-E3236DC199D6}">
      <dgm:prSet/>
      <dgm:spPr/>
      <dgm:t>
        <a:bodyPr/>
        <a:lstStyle/>
        <a:p>
          <a:endParaRPr lang="en-US"/>
        </a:p>
      </dgm:t>
    </dgm:pt>
    <dgm:pt modelId="{9615BE7D-9964-48EB-81BD-10E4799CF529}">
      <dgm:prSet phldrT="[Text]"/>
      <dgm:spPr>
        <a:solidFill>
          <a:srgbClr val="22EE0C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STRUCTURAL APPROACH</a:t>
          </a:r>
        </a:p>
      </dgm:t>
    </dgm:pt>
    <dgm:pt modelId="{555356A5-F309-49AE-80BD-5A608320D9FF}" type="parTrans" cxnId="{E628A2AE-A25B-41C1-B5B7-78800DADF711}">
      <dgm:prSet/>
      <dgm:spPr/>
      <dgm:t>
        <a:bodyPr/>
        <a:lstStyle/>
        <a:p>
          <a:endParaRPr lang="en-US"/>
        </a:p>
      </dgm:t>
    </dgm:pt>
    <dgm:pt modelId="{2CE781EE-93DF-41D5-AF97-7600F6AE0BC9}" type="sibTrans" cxnId="{E628A2AE-A25B-41C1-B5B7-78800DADF711}">
      <dgm:prSet/>
      <dgm:spPr/>
      <dgm:t>
        <a:bodyPr/>
        <a:lstStyle/>
        <a:p>
          <a:endParaRPr lang="en-US"/>
        </a:p>
      </dgm:t>
    </dgm:pt>
    <dgm:pt modelId="{BCB2F324-3173-4AF9-84E6-ECB13EA0EF0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PARTISIPATIF</a:t>
          </a:r>
        </a:p>
      </dgm:t>
    </dgm:pt>
    <dgm:pt modelId="{DDE2B5A0-2F80-4ABB-A61A-5A964A938B2D}" type="parTrans" cxnId="{669861EF-4BB5-45E8-8DAD-301D01F1D8EE}">
      <dgm:prSet/>
      <dgm:spPr/>
      <dgm:t>
        <a:bodyPr/>
        <a:lstStyle/>
        <a:p>
          <a:endParaRPr lang="en-US"/>
        </a:p>
      </dgm:t>
    </dgm:pt>
    <dgm:pt modelId="{FF08AF63-B042-4DDD-909C-1F210D503860}" type="sibTrans" cxnId="{669861EF-4BB5-45E8-8DAD-301D01F1D8EE}">
      <dgm:prSet/>
      <dgm:spPr/>
      <dgm:t>
        <a:bodyPr/>
        <a:lstStyle/>
        <a:p>
          <a:endParaRPr lang="en-US"/>
        </a:p>
      </dgm:t>
    </dgm:pt>
    <dgm:pt modelId="{B01AB19F-DE55-4681-8CD2-7FD374C35197}" type="pres">
      <dgm:prSet presAssocID="{3D1902B6-64C3-4A09-AC32-836AE7C4B19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500542C-AADB-4523-AFEC-83007C9F3BDC}" type="pres">
      <dgm:prSet presAssocID="{3D1902B6-64C3-4A09-AC32-836AE7C4B194}" presName="Name1" presStyleCnt="0"/>
      <dgm:spPr/>
    </dgm:pt>
    <dgm:pt modelId="{7286C643-D954-44EA-9D8B-881A3D1FDF25}" type="pres">
      <dgm:prSet presAssocID="{3D1902B6-64C3-4A09-AC32-836AE7C4B194}" presName="cycle" presStyleCnt="0"/>
      <dgm:spPr/>
    </dgm:pt>
    <dgm:pt modelId="{C077ACEE-733D-4D16-80C0-34180F8835D7}" type="pres">
      <dgm:prSet presAssocID="{3D1902B6-64C3-4A09-AC32-836AE7C4B194}" presName="srcNode" presStyleLbl="node1" presStyleIdx="0" presStyleCnt="3"/>
      <dgm:spPr/>
    </dgm:pt>
    <dgm:pt modelId="{FDA62AEE-D04F-4FD5-AE14-8656782BFD3C}" type="pres">
      <dgm:prSet presAssocID="{3D1902B6-64C3-4A09-AC32-836AE7C4B194}" presName="conn" presStyleLbl="parChTrans1D2" presStyleIdx="0" presStyleCnt="1"/>
      <dgm:spPr/>
      <dgm:t>
        <a:bodyPr/>
        <a:lstStyle/>
        <a:p>
          <a:endParaRPr lang="en-US"/>
        </a:p>
      </dgm:t>
    </dgm:pt>
    <dgm:pt modelId="{85AB6A22-0D2E-456E-9B96-FF4FA31E26B8}" type="pres">
      <dgm:prSet presAssocID="{3D1902B6-64C3-4A09-AC32-836AE7C4B194}" presName="extraNode" presStyleLbl="node1" presStyleIdx="0" presStyleCnt="3"/>
      <dgm:spPr/>
    </dgm:pt>
    <dgm:pt modelId="{4CAAF9A2-967F-47E3-8D07-9518CEEF1E2C}" type="pres">
      <dgm:prSet presAssocID="{3D1902B6-64C3-4A09-AC32-836AE7C4B194}" presName="dstNode" presStyleLbl="node1" presStyleIdx="0" presStyleCnt="3"/>
      <dgm:spPr/>
    </dgm:pt>
    <dgm:pt modelId="{593C7357-F775-496C-9AA9-07FF05607EC5}" type="pres">
      <dgm:prSet presAssocID="{345E6A33-5B70-47E9-A50B-434A4F9069C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2E7B8-6AE2-46F0-B45D-58DE64B68058}" type="pres">
      <dgm:prSet presAssocID="{345E6A33-5B70-47E9-A50B-434A4F9069C3}" presName="accent_1" presStyleCnt="0"/>
      <dgm:spPr/>
    </dgm:pt>
    <dgm:pt modelId="{AB83AC2C-0152-4158-8E46-191CCF5EE4C4}" type="pres">
      <dgm:prSet presAssocID="{345E6A33-5B70-47E9-A50B-434A4F9069C3}" presName="accentRepeatNode" presStyleLbl="solidFgAcc1" presStyleIdx="0" presStyleCnt="3"/>
      <dgm:spPr/>
    </dgm:pt>
    <dgm:pt modelId="{E4BC6EE5-F1B8-4FDC-87D8-67CC78E82E39}" type="pres">
      <dgm:prSet presAssocID="{9615BE7D-9964-48EB-81BD-10E4799CF52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E231A-2496-4485-9EA7-7BC09DF9D196}" type="pres">
      <dgm:prSet presAssocID="{9615BE7D-9964-48EB-81BD-10E4799CF529}" presName="accent_2" presStyleCnt="0"/>
      <dgm:spPr/>
    </dgm:pt>
    <dgm:pt modelId="{6512ADD3-A5FB-47D8-B2B2-45B0E04D5760}" type="pres">
      <dgm:prSet presAssocID="{9615BE7D-9964-48EB-81BD-10E4799CF529}" presName="accentRepeatNode" presStyleLbl="solidFgAcc1" presStyleIdx="1" presStyleCnt="3"/>
      <dgm:spPr/>
    </dgm:pt>
    <dgm:pt modelId="{9C45FCE9-FD99-48A7-BABF-26DEBF0DD5E9}" type="pres">
      <dgm:prSet presAssocID="{BCB2F324-3173-4AF9-84E6-ECB13EA0EF0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423DC-5FBB-407A-BECD-3A40F0E6F47A}" type="pres">
      <dgm:prSet presAssocID="{BCB2F324-3173-4AF9-84E6-ECB13EA0EF06}" presName="accent_3" presStyleCnt="0"/>
      <dgm:spPr/>
    </dgm:pt>
    <dgm:pt modelId="{9541D5F6-1E73-4134-BC62-10EEF28A058D}" type="pres">
      <dgm:prSet presAssocID="{BCB2F324-3173-4AF9-84E6-ECB13EA0EF06}" presName="accentRepeatNode" presStyleLbl="solidFgAcc1" presStyleIdx="2" presStyleCnt="3"/>
      <dgm:spPr/>
    </dgm:pt>
  </dgm:ptLst>
  <dgm:cxnLst>
    <dgm:cxn modelId="{50A1A97B-7A9A-4E5B-9F76-0A829559DDDA}" type="presOf" srcId="{43D85E94-47F5-4807-AAF9-15B5B688EE51}" destId="{FDA62AEE-D04F-4FD5-AE14-8656782BFD3C}" srcOrd="0" destOrd="0" presId="urn:microsoft.com/office/officeart/2008/layout/VerticalCurvedList#1"/>
    <dgm:cxn modelId="{669861EF-4BB5-45E8-8DAD-301D01F1D8EE}" srcId="{3D1902B6-64C3-4A09-AC32-836AE7C4B194}" destId="{BCB2F324-3173-4AF9-84E6-ECB13EA0EF06}" srcOrd="2" destOrd="0" parTransId="{DDE2B5A0-2F80-4ABB-A61A-5A964A938B2D}" sibTransId="{FF08AF63-B042-4DDD-909C-1F210D503860}"/>
    <dgm:cxn modelId="{E628A2AE-A25B-41C1-B5B7-78800DADF711}" srcId="{3D1902B6-64C3-4A09-AC32-836AE7C4B194}" destId="{9615BE7D-9964-48EB-81BD-10E4799CF529}" srcOrd="1" destOrd="0" parTransId="{555356A5-F309-49AE-80BD-5A608320D9FF}" sibTransId="{2CE781EE-93DF-41D5-AF97-7600F6AE0BC9}"/>
    <dgm:cxn modelId="{3A122CF3-4096-43C0-8076-8A155050F636}" type="presOf" srcId="{345E6A33-5B70-47E9-A50B-434A4F9069C3}" destId="{593C7357-F775-496C-9AA9-07FF05607EC5}" srcOrd="0" destOrd="0" presId="urn:microsoft.com/office/officeart/2008/layout/VerticalCurvedList#1"/>
    <dgm:cxn modelId="{BF10B0FB-CFC9-4683-860A-66984E4131A1}" type="presOf" srcId="{3D1902B6-64C3-4A09-AC32-836AE7C4B194}" destId="{B01AB19F-DE55-4681-8CD2-7FD374C35197}" srcOrd="0" destOrd="0" presId="urn:microsoft.com/office/officeart/2008/layout/VerticalCurvedList#1"/>
    <dgm:cxn modelId="{0C50C16A-94CE-4F3B-961F-F4EB95BEF8FF}" type="presOf" srcId="{9615BE7D-9964-48EB-81BD-10E4799CF529}" destId="{E4BC6EE5-F1B8-4FDC-87D8-67CC78E82E39}" srcOrd="0" destOrd="0" presId="urn:microsoft.com/office/officeart/2008/layout/VerticalCurvedList#1"/>
    <dgm:cxn modelId="{41515CF2-C90C-4BFC-BB8F-E3236DC199D6}" srcId="{3D1902B6-64C3-4A09-AC32-836AE7C4B194}" destId="{345E6A33-5B70-47E9-A50B-434A4F9069C3}" srcOrd="0" destOrd="0" parTransId="{13310CF4-CF56-4139-B415-B95929E90CC7}" sibTransId="{43D85E94-47F5-4807-AAF9-15B5B688EE51}"/>
    <dgm:cxn modelId="{46FBC5C8-A820-4F67-A43F-C64B04155322}" type="presOf" srcId="{BCB2F324-3173-4AF9-84E6-ECB13EA0EF06}" destId="{9C45FCE9-FD99-48A7-BABF-26DEBF0DD5E9}" srcOrd="0" destOrd="0" presId="urn:microsoft.com/office/officeart/2008/layout/VerticalCurvedList#1"/>
    <dgm:cxn modelId="{F89DB441-39CA-490A-AD2F-CC30A2F3C2EA}" type="presParOf" srcId="{B01AB19F-DE55-4681-8CD2-7FD374C35197}" destId="{E500542C-AADB-4523-AFEC-83007C9F3BDC}" srcOrd="0" destOrd="0" presId="urn:microsoft.com/office/officeart/2008/layout/VerticalCurvedList#1"/>
    <dgm:cxn modelId="{469F7A3D-9986-4D11-A451-A2374A7CAFEC}" type="presParOf" srcId="{E500542C-AADB-4523-AFEC-83007C9F3BDC}" destId="{7286C643-D954-44EA-9D8B-881A3D1FDF25}" srcOrd="0" destOrd="0" presId="urn:microsoft.com/office/officeart/2008/layout/VerticalCurvedList#1"/>
    <dgm:cxn modelId="{A8564FF3-C7D4-47B3-8231-DB808F2FFF47}" type="presParOf" srcId="{7286C643-D954-44EA-9D8B-881A3D1FDF25}" destId="{C077ACEE-733D-4D16-80C0-34180F8835D7}" srcOrd="0" destOrd="0" presId="urn:microsoft.com/office/officeart/2008/layout/VerticalCurvedList#1"/>
    <dgm:cxn modelId="{55AADF38-A591-48AE-A5B0-6721D9B11808}" type="presParOf" srcId="{7286C643-D954-44EA-9D8B-881A3D1FDF25}" destId="{FDA62AEE-D04F-4FD5-AE14-8656782BFD3C}" srcOrd="1" destOrd="0" presId="urn:microsoft.com/office/officeart/2008/layout/VerticalCurvedList#1"/>
    <dgm:cxn modelId="{348C52D8-BA67-49B7-A12D-8BE71FF6581B}" type="presParOf" srcId="{7286C643-D954-44EA-9D8B-881A3D1FDF25}" destId="{85AB6A22-0D2E-456E-9B96-FF4FA31E26B8}" srcOrd="2" destOrd="0" presId="urn:microsoft.com/office/officeart/2008/layout/VerticalCurvedList#1"/>
    <dgm:cxn modelId="{5C3F15B0-F039-4746-9E0D-1E2743308D1C}" type="presParOf" srcId="{7286C643-D954-44EA-9D8B-881A3D1FDF25}" destId="{4CAAF9A2-967F-47E3-8D07-9518CEEF1E2C}" srcOrd="3" destOrd="0" presId="urn:microsoft.com/office/officeart/2008/layout/VerticalCurvedList#1"/>
    <dgm:cxn modelId="{BD37FCD3-BFD2-48D3-A0EC-E8FEAE1AD612}" type="presParOf" srcId="{E500542C-AADB-4523-AFEC-83007C9F3BDC}" destId="{593C7357-F775-496C-9AA9-07FF05607EC5}" srcOrd="1" destOrd="0" presId="urn:microsoft.com/office/officeart/2008/layout/VerticalCurvedList#1"/>
    <dgm:cxn modelId="{11E88FE3-5F0B-4E86-81F6-5C4A770D9645}" type="presParOf" srcId="{E500542C-AADB-4523-AFEC-83007C9F3BDC}" destId="{8552E7B8-6AE2-46F0-B45D-58DE64B68058}" srcOrd="2" destOrd="0" presId="urn:microsoft.com/office/officeart/2008/layout/VerticalCurvedList#1"/>
    <dgm:cxn modelId="{77786407-1A52-472A-8381-98FD888FF6A4}" type="presParOf" srcId="{8552E7B8-6AE2-46F0-B45D-58DE64B68058}" destId="{AB83AC2C-0152-4158-8E46-191CCF5EE4C4}" srcOrd="0" destOrd="0" presId="urn:microsoft.com/office/officeart/2008/layout/VerticalCurvedList#1"/>
    <dgm:cxn modelId="{29CF102B-E61D-4081-A89E-783865C81C7A}" type="presParOf" srcId="{E500542C-AADB-4523-AFEC-83007C9F3BDC}" destId="{E4BC6EE5-F1B8-4FDC-87D8-67CC78E82E39}" srcOrd="3" destOrd="0" presId="urn:microsoft.com/office/officeart/2008/layout/VerticalCurvedList#1"/>
    <dgm:cxn modelId="{83D757EE-7D80-4D62-9E25-F248198AD733}" type="presParOf" srcId="{E500542C-AADB-4523-AFEC-83007C9F3BDC}" destId="{D27E231A-2496-4485-9EA7-7BC09DF9D196}" srcOrd="4" destOrd="0" presId="urn:microsoft.com/office/officeart/2008/layout/VerticalCurvedList#1"/>
    <dgm:cxn modelId="{CF920AFD-2BC0-4FFE-A965-A8C85235E27E}" type="presParOf" srcId="{D27E231A-2496-4485-9EA7-7BC09DF9D196}" destId="{6512ADD3-A5FB-47D8-B2B2-45B0E04D5760}" srcOrd="0" destOrd="0" presId="urn:microsoft.com/office/officeart/2008/layout/VerticalCurvedList#1"/>
    <dgm:cxn modelId="{46CAF75A-FFDC-45C0-8060-4BDCFB078C1B}" type="presParOf" srcId="{E500542C-AADB-4523-AFEC-83007C9F3BDC}" destId="{9C45FCE9-FD99-48A7-BABF-26DEBF0DD5E9}" srcOrd="5" destOrd="0" presId="urn:microsoft.com/office/officeart/2008/layout/VerticalCurvedList#1"/>
    <dgm:cxn modelId="{FE2E99E1-3CFD-4634-879B-BE7FF62C77D6}" type="presParOf" srcId="{E500542C-AADB-4523-AFEC-83007C9F3BDC}" destId="{4FC423DC-5FBB-407A-BECD-3A40F0E6F47A}" srcOrd="6" destOrd="0" presId="urn:microsoft.com/office/officeart/2008/layout/VerticalCurvedList#1"/>
    <dgm:cxn modelId="{5D19DE39-534A-4ABE-8B7B-0A542B577E7B}" type="presParOf" srcId="{4FC423DC-5FBB-407A-BECD-3A40F0E6F47A}" destId="{9541D5F6-1E73-4134-BC62-10EEF28A058D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1902B6-64C3-4A09-AC32-836AE7C4B194}" type="doc">
      <dgm:prSet loTypeId="urn:microsoft.com/office/officeart/2008/layout/VerticalCurvedList#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345E6A33-5B70-47E9-A50B-434A4F9069C3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SCHOOL CULTURE (KEPALA SEKOLAH)</a:t>
          </a:r>
        </a:p>
      </dgm:t>
    </dgm:pt>
    <dgm:pt modelId="{13310CF4-CF56-4139-B415-B95929E90CC7}" type="parTrans" cxnId="{41515CF2-C90C-4BFC-BB8F-E3236DC199D6}">
      <dgm:prSet/>
      <dgm:spPr/>
      <dgm:t>
        <a:bodyPr/>
        <a:lstStyle/>
        <a:p>
          <a:endParaRPr lang="en-US"/>
        </a:p>
      </dgm:t>
    </dgm:pt>
    <dgm:pt modelId="{43D85E94-47F5-4807-AAF9-15B5B688EE51}" type="sibTrans" cxnId="{41515CF2-C90C-4BFC-BB8F-E3236DC199D6}">
      <dgm:prSet/>
      <dgm:spPr/>
      <dgm:t>
        <a:bodyPr/>
        <a:lstStyle/>
        <a:p>
          <a:endParaRPr lang="en-US"/>
        </a:p>
      </dgm:t>
    </dgm:pt>
    <dgm:pt modelId="{9615BE7D-9964-48EB-81BD-10E4799CF529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CLASS ROOM CULTURE (GURU)</a:t>
          </a:r>
        </a:p>
      </dgm:t>
    </dgm:pt>
    <dgm:pt modelId="{555356A5-F309-49AE-80BD-5A608320D9FF}" type="parTrans" cxnId="{E628A2AE-A25B-41C1-B5B7-78800DADF711}">
      <dgm:prSet/>
      <dgm:spPr/>
      <dgm:t>
        <a:bodyPr/>
        <a:lstStyle/>
        <a:p>
          <a:endParaRPr lang="en-US"/>
        </a:p>
      </dgm:t>
    </dgm:pt>
    <dgm:pt modelId="{2CE781EE-93DF-41D5-AF97-7600F6AE0BC9}" type="sibTrans" cxnId="{E628A2AE-A25B-41C1-B5B7-78800DADF711}">
      <dgm:prSet/>
      <dgm:spPr/>
      <dgm:t>
        <a:bodyPr/>
        <a:lstStyle/>
        <a:p>
          <a:endParaRPr lang="en-US"/>
        </a:p>
      </dgm:t>
    </dgm:pt>
    <dgm:pt modelId="{BCB2F324-3173-4AF9-84E6-ECB13EA0EF06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PEACE CORNER ( SISWA )</a:t>
          </a:r>
        </a:p>
      </dgm:t>
    </dgm:pt>
    <dgm:pt modelId="{DDE2B5A0-2F80-4ABB-A61A-5A964A938B2D}" type="parTrans" cxnId="{669861EF-4BB5-45E8-8DAD-301D01F1D8EE}">
      <dgm:prSet/>
      <dgm:spPr/>
      <dgm:t>
        <a:bodyPr/>
        <a:lstStyle/>
        <a:p>
          <a:endParaRPr lang="en-US"/>
        </a:p>
      </dgm:t>
    </dgm:pt>
    <dgm:pt modelId="{FF08AF63-B042-4DDD-909C-1F210D503860}" type="sibTrans" cxnId="{669861EF-4BB5-45E8-8DAD-301D01F1D8EE}">
      <dgm:prSet/>
      <dgm:spPr/>
      <dgm:t>
        <a:bodyPr/>
        <a:lstStyle/>
        <a:p>
          <a:endParaRPr lang="en-US"/>
        </a:p>
      </dgm:t>
    </dgm:pt>
    <dgm:pt modelId="{B01AB19F-DE55-4681-8CD2-7FD374C35197}" type="pres">
      <dgm:prSet presAssocID="{3D1902B6-64C3-4A09-AC32-836AE7C4B19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500542C-AADB-4523-AFEC-83007C9F3BDC}" type="pres">
      <dgm:prSet presAssocID="{3D1902B6-64C3-4A09-AC32-836AE7C4B194}" presName="Name1" presStyleCnt="0"/>
      <dgm:spPr/>
    </dgm:pt>
    <dgm:pt modelId="{7286C643-D954-44EA-9D8B-881A3D1FDF25}" type="pres">
      <dgm:prSet presAssocID="{3D1902B6-64C3-4A09-AC32-836AE7C4B194}" presName="cycle" presStyleCnt="0"/>
      <dgm:spPr/>
    </dgm:pt>
    <dgm:pt modelId="{C077ACEE-733D-4D16-80C0-34180F8835D7}" type="pres">
      <dgm:prSet presAssocID="{3D1902B6-64C3-4A09-AC32-836AE7C4B194}" presName="srcNode" presStyleLbl="node1" presStyleIdx="0" presStyleCnt="3"/>
      <dgm:spPr/>
    </dgm:pt>
    <dgm:pt modelId="{FDA62AEE-D04F-4FD5-AE14-8656782BFD3C}" type="pres">
      <dgm:prSet presAssocID="{3D1902B6-64C3-4A09-AC32-836AE7C4B194}" presName="conn" presStyleLbl="parChTrans1D2" presStyleIdx="0" presStyleCnt="1"/>
      <dgm:spPr/>
      <dgm:t>
        <a:bodyPr/>
        <a:lstStyle/>
        <a:p>
          <a:endParaRPr lang="en-US"/>
        </a:p>
      </dgm:t>
    </dgm:pt>
    <dgm:pt modelId="{85AB6A22-0D2E-456E-9B96-FF4FA31E26B8}" type="pres">
      <dgm:prSet presAssocID="{3D1902B6-64C3-4A09-AC32-836AE7C4B194}" presName="extraNode" presStyleLbl="node1" presStyleIdx="0" presStyleCnt="3"/>
      <dgm:spPr/>
    </dgm:pt>
    <dgm:pt modelId="{4CAAF9A2-967F-47E3-8D07-9518CEEF1E2C}" type="pres">
      <dgm:prSet presAssocID="{3D1902B6-64C3-4A09-AC32-836AE7C4B194}" presName="dstNode" presStyleLbl="node1" presStyleIdx="0" presStyleCnt="3"/>
      <dgm:spPr/>
    </dgm:pt>
    <dgm:pt modelId="{593C7357-F775-496C-9AA9-07FF05607EC5}" type="pres">
      <dgm:prSet presAssocID="{345E6A33-5B70-47E9-A50B-434A4F9069C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2E7B8-6AE2-46F0-B45D-58DE64B68058}" type="pres">
      <dgm:prSet presAssocID="{345E6A33-5B70-47E9-A50B-434A4F9069C3}" presName="accent_1" presStyleCnt="0"/>
      <dgm:spPr/>
    </dgm:pt>
    <dgm:pt modelId="{AB83AC2C-0152-4158-8E46-191CCF5EE4C4}" type="pres">
      <dgm:prSet presAssocID="{345E6A33-5B70-47E9-A50B-434A4F9069C3}" presName="accentRepeatNode" presStyleLbl="solidFgAcc1" presStyleIdx="0" presStyleCnt="3"/>
      <dgm:spPr>
        <a:solidFill>
          <a:schemeClr val="accent4">
            <a:lumMod val="40000"/>
            <a:lumOff val="60000"/>
          </a:schemeClr>
        </a:solidFill>
      </dgm:spPr>
    </dgm:pt>
    <dgm:pt modelId="{E4BC6EE5-F1B8-4FDC-87D8-67CC78E82E39}" type="pres">
      <dgm:prSet presAssocID="{9615BE7D-9964-48EB-81BD-10E4799CF52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E231A-2496-4485-9EA7-7BC09DF9D196}" type="pres">
      <dgm:prSet presAssocID="{9615BE7D-9964-48EB-81BD-10E4799CF529}" presName="accent_2" presStyleCnt="0"/>
      <dgm:spPr/>
    </dgm:pt>
    <dgm:pt modelId="{6512ADD3-A5FB-47D8-B2B2-45B0E04D5760}" type="pres">
      <dgm:prSet presAssocID="{9615BE7D-9964-48EB-81BD-10E4799CF529}" presName="accentRepeatNode" presStyleLbl="solidFgAcc1" presStyleIdx="1" presStyleCnt="3"/>
      <dgm:spPr>
        <a:solidFill>
          <a:schemeClr val="accent4">
            <a:lumMod val="60000"/>
            <a:lumOff val="40000"/>
          </a:schemeClr>
        </a:solidFill>
      </dgm:spPr>
    </dgm:pt>
    <dgm:pt modelId="{9C45FCE9-FD99-48A7-BABF-26DEBF0DD5E9}" type="pres">
      <dgm:prSet presAssocID="{BCB2F324-3173-4AF9-84E6-ECB13EA0EF0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423DC-5FBB-407A-BECD-3A40F0E6F47A}" type="pres">
      <dgm:prSet presAssocID="{BCB2F324-3173-4AF9-84E6-ECB13EA0EF06}" presName="accent_3" presStyleCnt="0"/>
      <dgm:spPr/>
    </dgm:pt>
    <dgm:pt modelId="{9541D5F6-1E73-4134-BC62-10EEF28A058D}" type="pres">
      <dgm:prSet presAssocID="{BCB2F324-3173-4AF9-84E6-ECB13EA0EF06}" presName="accentRepeatNode" presStyleLbl="solidFgAcc1" presStyleIdx="2" presStyleCnt="3"/>
      <dgm:spPr>
        <a:solidFill>
          <a:schemeClr val="accent4">
            <a:lumMod val="75000"/>
          </a:schemeClr>
        </a:solidFill>
      </dgm:spPr>
    </dgm:pt>
  </dgm:ptLst>
  <dgm:cxnLst>
    <dgm:cxn modelId="{50A1A97B-7A9A-4E5B-9F76-0A829559DDDA}" type="presOf" srcId="{43D85E94-47F5-4807-AAF9-15B5B688EE51}" destId="{FDA62AEE-D04F-4FD5-AE14-8656782BFD3C}" srcOrd="0" destOrd="0" presId="urn:microsoft.com/office/officeart/2008/layout/VerticalCurvedList#2"/>
    <dgm:cxn modelId="{669861EF-4BB5-45E8-8DAD-301D01F1D8EE}" srcId="{3D1902B6-64C3-4A09-AC32-836AE7C4B194}" destId="{BCB2F324-3173-4AF9-84E6-ECB13EA0EF06}" srcOrd="2" destOrd="0" parTransId="{DDE2B5A0-2F80-4ABB-A61A-5A964A938B2D}" sibTransId="{FF08AF63-B042-4DDD-909C-1F210D503860}"/>
    <dgm:cxn modelId="{E628A2AE-A25B-41C1-B5B7-78800DADF711}" srcId="{3D1902B6-64C3-4A09-AC32-836AE7C4B194}" destId="{9615BE7D-9964-48EB-81BD-10E4799CF529}" srcOrd="1" destOrd="0" parTransId="{555356A5-F309-49AE-80BD-5A608320D9FF}" sibTransId="{2CE781EE-93DF-41D5-AF97-7600F6AE0BC9}"/>
    <dgm:cxn modelId="{3A122CF3-4096-43C0-8076-8A155050F636}" type="presOf" srcId="{345E6A33-5B70-47E9-A50B-434A4F9069C3}" destId="{593C7357-F775-496C-9AA9-07FF05607EC5}" srcOrd="0" destOrd="0" presId="urn:microsoft.com/office/officeart/2008/layout/VerticalCurvedList#2"/>
    <dgm:cxn modelId="{BF10B0FB-CFC9-4683-860A-66984E4131A1}" type="presOf" srcId="{3D1902B6-64C3-4A09-AC32-836AE7C4B194}" destId="{B01AB19F-DE55-4681-8CD2-7FD374C35197}" srcOrd="0" destOrd="0" presId="urn:microsoft.com/office/officeart/2008/layout/VerticalCurvedList#2"/>
    <dgm:cxn modelId="{0C50C16A-94CE-4F3B-961F-F4EB95BEF8FF}" type="presOf" srcId="{9615BE7D-9964-48EB-81BD-10E4799CF529}" destId="{E4BC6EE5-F1B8-4FDC-87D8-67CC78E82E39}" srcOrd="0" destOrd="0" presId="urn:microsoft.com/office/officeart/2008/layout/VerticalCurvedList#2"/>
    <dgm:cxn modelId="{41515CF2-C90C-4BFC-BB8F-E3236DC199D6}" srcId="{3D1902B6-64C3-4A09-AC32-836AE7C4B194}" destId="{345E6A33-5B70-47E9-A50B-434A4F9069C3}" srcOrd="0" destOrd="0" parTransId="{13310CF4-CF56-4139-B415-B95929E90CC7}" sibTransId="{43D85E94-47F5-4807-AAF9-15B5B688EE51}"/>
    <dgm:cxn modelId="{46FBC5C8-A820-4F67-A43F-C64B04155322}" type="presOf" srcId="{BCB2F324-3173-4AF9-84E6-ECB13EA0EF06}" destId="{9C45FCE9-FD99-48A7-BABF-26DEBF0DD5E9}" srcOrd="0" destOrd="0" presId="urn:microsoft.com/office/officeart/2008/layout/VerticalCurvedList#2"/>
    <dgm:cxn modelId="{F89DB441-39CA-490A-AD2F-CC30A2F3C2EA}" type="presParOf" srcId="{B01AB19F-DE55-4681-8CD2-7FD374C35197}" destId="{E500542C-AADB-4523-AFEC-83007C9F3BDC}" srcOrd="0" destOrd="0" presId="urn:microsoft.com/office/officeart/2008/layout/VerticalCurvedList#2"/>
    <dgm:cxn modelId="{469F7A3D-9986-4D11-A451-A2374A7CAFEC}" type="presParOf" srcId="{E500542C-AADB-4523-AFEC-83007C9F3BDC}" destId="{7286C643-D954-44EA-9D8B-881A3D1FDF25}" srcOrd="0" destOrd="0" presId="urn:microsoft.com/office/officeart/2008/layout/VerticalCurvedList#2"/>
    <dgm:cxn modelId="{A8564FF3-C7D4-47B3-8231-DB808F2FFF47}" type="presParOf" srcId="{7286C643-D954-44EA-9D8B-881A3D1FDF25}" destId="{C077ACEE-733D-4D16-80C0-34180F8835D7}" srcOrd="0" destOrd="0" presId="urn:microsoft.com/office/officeart/2008/layout/VerticalCurvedList#2"/>
    <dgm:cxn modelId="{55AADF38-A591-48AE-A5B0-6721D9B11808}" type="presParOf" srcId="{7286C643-D954-44EA-9D8B-881A3D1FDF25}" destId="{FDA62AEE-D04F-4FD5-AE14-8656782BFD3C}" srcOrd="1" destOrd="0" presId="urn:microsoft.com/office/officeart/2008/layout/VerticalCurvedList#2"/>
    <dgm:cxn modelId="{348C52D8-BA67-49B7-A12D-8BE71FF6581B}" type="presParOf" srcId="{7286C643-D954-44EA-9D8B-881A3D1FDF25}" destId="{85AB6A22-0D2E-456E-9B96-FF4FA31E26B8}" srcOrd="2" destOrd="0" presId="urn:microsoft.com/office/officeart/2008/layout/VerticalCurvedList#2"/>
    <dgm:cxn modelId="{5C3F15B0-F039-4746-9E0D-1E2743308D1C}" type="presParOf" srcId="{7286C643-D954-44EA-9D8B-881A3D1FDF25}" destId="{4CAAF9A2-967F-47E3-8D07-9518CEEF1E2C}" srcOrd="3" destOrd="0" presId="urn:microsoft.com/office/officeart/2008/layout/VerticalCurvedList#2"/>
    <dgm:cxn modelId="{BD37FCD3-BFD2-48D3-A0EC-E8FEAE1AD612}" type="presParOf" srcId="{E500542C-AADB-4523-AFEC-83007C9F3BDC}" destId="{593C7357-F775-496C-9AA9-07FF05607EC5}" srcOrd="1" destOrd="0" presId="urn:microsoft.com/office/officeart/2008/layout/VerticalCurvedList#2"/>
    <dgm:cxn modelId="{11E88FE3-5F0B-4E86-81F6-5C4A770D9645}" type="presParOf" srcId="{E500542C-AADB-4523-AFEC-83007C9F3BDC}" destId="{8552E7B8-6AE2-46F0-B45D-58DE64B68058}" srcOrd="2" destOrd="0" presId="urn:microsoft.com/office/officeart/2008/layout/VerticalCurvedList#2"/>
    <dgm:cxn modelId="{77786407-1A52-472A-8381-98FD888FF6A4}" type="presParOf" srcId="{8552E7B8-6AE2-46F0-B45D-58DE64B68058}" destId="{AB83AC2C-0152-4158-8E46-191CCF5EE4C4}" srcOrd="0" destOrd="0" presId="urn:microsoft.com/office/officeart/2008/layout/VerticalCurvedList#2"/>
    <dgm:cxn modelId="{29CF102B-E61D-4081-A89E-783865C81C7A}" type="presParOf" srcId="{E500542C-AADB-4523-AFEC-83007C9F3BDC}" destId="{E4BC6EE5-F1B8-4FDC-87D8-67CC78E82E39}" srcOrd="3" destOrd="0" presId="urn:microsoft.com/office/officeart/2008/layout/VerticalCurvedList#2"/>
    <dgm:cxn modelId="{83D757EE-7D80-4D62-9E25-F248198AD733}" type="presParOf" srcId="{E500542C-AADB-4523-AFEC-83007C9F3BDC}" destId="{D27E231A-2496-4485-9EA7-7BC09DF9D196}" srcOrd="4" destOrd="0" presId="urn:microsoft.com/office/officeart/2008/layout/VerticalCurvedList#2"/>
    <dgm:cxn modelId="{CF920AFD-2BC0-4FFE-A965-A8C85235E27E}" type="presParOf" srcId="{D27E231A-2496-4485-9EA7-7BC09DF9D196}" destId="{6512ADD3-A5FB-47D8-B2B2-45B0E04D5760}" srcOrd="0" destOrd="0" presId="urn:microsoft.com/office/officeart/2008/layout/VerticalCurvedList#2"/>
    <dgm:cxn modelId="{46CAF75A-FFDC-45C0-8060-4BDCFB078C1B}" type="presParOf" srcId="{E500542C-AADB-4523-AFEC-83007C9F3BDC}" destId="{9C45FCE9-FD99-48A7-BABF-26DEBF0DD5E9}" srcOrd="5" destOrd="0" presId="urn:microsoft.com/office/officeart/2008/layout/VerticalCurvedList#2"/>
    <dgm:cxn modelId="{FE2E99E1-3CFD-4634-879B-BE7FF62C77D6}" type="presParOf" srcId="{E500542C-AADB-4523-AFEC-83007C9F3BDC}" destId="{4FC423DC-5FBB-407A-BECD-3A40F0E6F47A}" srcOrd="6" destOrd="0" presId="urn:microsoft.com/office/officeart/2008/layout/VerticalCurvedList#2"/>
    <dgm:cxn modelId="{5D19DE39-534A-4ABE-8B7B-0A542B577E7B}" type="presParOf" srcId="{4FC423DC-5FBB-407A-BECD-3A40F0E6F47A}" destId="{9541D5F6-1E73-4134-BC62-10EEF28A058D}" srcOrd="0" destOrd="0" presId="urn:microsoft.com/office/officeart/2008/layout/VerticalCurvedLis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1CBE51-A6E2-44A8-8CE3-00FB3397B824}" type="doc">
      <dgm:prSet loTypeId="urn:microsoft.com/office/officeart/2005/8/layout/target1" loCatId="relationship" qsTypeId="urn:microsoft.com/office/officeart/2005/8/quickstyle/simple1#4" qsCatId="simple" csTypeId="urn:microsoft.com/office/officeart/2005/8/colors/accent1_2#4" csCatId="accent1" phldr="1"/>
      <dgm:spPr/>
    </dgm:pt>
    <dgm:pt modelId="{66F3F465-2025-4F56-BBB6-E49CFE5CFEE1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054A36D5-CA43-41A0-B248-A1F02BECD515}" type="parTrans" cxnId="{7BF67A29-71FE-4423-A814-A26C78AF044C}">
      <dgm:prSet/>
      <dgm:spPr/>
      <dgm:t>
        <a:bodyPr/>
        <a:lstStyle/>
        <a:p>
          <a:endParaRPr lang="en-US"/>
        </a:p>
      </dgm:t>
    </dgm:pt>
    <dgm:pt modelId="{812F63BA-9032-4E3B-9B8A-F71765A6750F}" type="sibTrans" cxnId="{7BF67A29-71FE-4423-A814-A26C78AF044C}">
      <dgm:prSet/>
      <dgm:spPr/>
      <dgm:t>
        <a:bodyPr/>
        <a:lstStyle/>
        <a:p>
          <a:endParaRPr lang="en-US"/>
        </a:p>
      </dgm:t>
    </dgm:pt>
    <dgm:pt modelId="{2317ABB6-0AE5-487B-9B2B-30B0174D8C5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DF08CBBB-3E08-4C32-BAFE-E36E8DEBB69E}" type="parTrans" cxnId="{C69AC8DE-F776-424C-B042-DF90E413A31E}">
      <dgm:prSet/>
      <dgm:spPr/>
      <dgm:t>
        <a:bodyPr/>
        <a:lstStyle/>
        <a:p>
          <a:endParaRPr lang="en-US"/>
        </a:p>
      </dgm:t>
    </dgm:pt>
    <dgm:pt modelId="{B9145907-EEC7-4F69-8C43-921B05C54F18}" type="sibTrans" cxnId="{C69AC8DE-F776-424C-B042-DF90E413A31E}">
      <dgm:prSet/>
      <dgm:spPr/>
      <dgm:t>
        <a:bodyPr/>
        <a:lstStyle/>
        <a:p>
          <a:endParaRPr lang="en-US"/>
        </a:p>
      </dgm:t>
    </dgm:pt>
    <dgm:pt modelId="{FCAEB2A2-C58E-45A3-9C36-471824A8529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01F79801-BE7E-417E-A3D9-D01081E60C25}" type="parTrans" cxnId="{006ECCD3-1C32-4A0F-B811-DFD194A1DF90}">
      <dgm:prSet/>
      <dgm:spPr/>
      <dgm:t>
        <a:bodyPr/>
        <a:lstStyle/>
        <a:p>
          <a:endParaRPr lang="en-US"/>
        </a:p>
      </dgm:t>
    </dgm:pt>
    <dgm:pt modelId="{9F90AD30-07E3-4189-8F72-69B25185F66F}" type="sibTrans" cxnId="{006ECCD3-1C32-4A0F-B811-DFD194A1DF90}">
      <dgm:prSet/>
      <dgm:spPr/>
      <dgm:t>
        <a:bodyPr/>
        <a:lstStyle/>
        <a:p>
          <a:endParaRPr lang="en-US"/>
        </a:p>
      </dgm:t>
    </dgm:pt>
    <dgm:pt modelId="{736004F9-3D5C-4384-BE14-ECCC501E599A}" type="pres">
      <dgm:prSet presAssocID="{7E1CBE51-A6E2-44A8-8CE3-00FB3397B824}" presName="composite" presStyleCnt="0">
        <dgm:presLayoutVars>
          <dgm:chMax val="5"/>
          <dgm:dir/>
          <dgm:resizeHandles val="exact"/>
        </dgm:presLayoutVars>
      </dgm:prSet>
      <dgm:spPr/>
    </dgm:pt>
    <dgm:pt modelId="{5638178E-7A26-4153-B776-82E674DF3F86}" type="pres">
      <dgm:prSet presAssocID="{66F3F465-2025-4F56-BBB6-E49CFE5CFEE1}" presName="circle1" presStyleLbl="lnNode1" presStyleIdx="0" presStyleCnt="3"/>
      <dgm:spPr/>
    </dgm:pt>
    <dgm:pt modelId="{E777867F-8BAA-41E4-BEE9-EFDB78E25746}" type="pres">
      <dgm:prSet presAssocID="{66F3F465-2025-4F56-BBB6-E49CFE5CFEE1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90CD2-5FE5-43B4-AF1E-239F1D77EFF6}" type="pres">
      <dgm:prSet presAssocID="{66F3F465-2025-4F56-BBB6-E49CFE5CFEE1}" presName="line1" presStyleLbl="callout" presStyleIdx="0" presStyleCnt="6"/>
      <dgm:spPr/>
    </dgm:pt>
    <dgm:pt modelId="{AAFF6B6F-DF3E-4094-A3A5-0BB7D02CBEA5}" type="pres">
      <dgm:prSet presAssocID="{66F3F465-2025-4F56-BBB6-E49CFE5CFEE1}" presName="d1" presStyleLbl="callout" presStyleIdx="1" presStyleCnt="6"/>
      <dgm:spPr/>
    </dgm:pt>
    <dgm:pt modelId="{2D4209E1-0AC7-4B2C-82BB-F68470961E7B}" type="pres">
      <dgm:prSet presAssocID="{2317ABB6-0AE5-487B-9B2B-30B0174D8C5F}" presName="circle2" presStyleLbl="lnNode1" presStyleIdx="1" presStyleCnt="3"/>
      <dgm:spPr>
        <a:solidFill>
          <a:schemeClr val="accent2"/>
        </a:solidFill>
      </dgm:spPr>
    </dgm:pt>
    <dgm:pt modelId="{44B1D500-2F91-4A46-A9BA-05CC2DBB29A1}" type="pres">
      <dgm:prSet presAssocID="{2317ABB6-0AE5-487B-9B2B-30B0174D8C5F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0D067-79F8-4EDB-91E7-F37970471528}" type="pres">
      <dgm:prSet presAssocID="{2317ABB6-0AE5-487B-9B2B-30B0174D8C5F}" presName="line2" presStyleLbl="callout" presStyleIdx="2" presStyleCnt="6"/>
      <dgm:spPr/>
    </dgm:pt>
    <dgm:pt modelId="{AC91C961-C901-40EB-B760-9F2F59B17F9E}" type="pres">
      <dgm:prSet presAssocID="{2317ABB6-0AE5-487B-9B2B-30B0174D8C5F}" presName="d2" presStyleLbl="callout" presStyleIdx="3" presStyleCnt="6"/>
      <dgm:spPr/>
    </dgm:pt>
    <dgm:pt modelId="{93EA3471-4246-4293-9B96-765D90EB19B4}" type="pres">
      <dgm:prSet presAssocID="{FCAEB2A2-C58E-45A3-9C36-471824A85297}" presName="circle3" presStyleLbl="lnNode1" presStyleIdx="2" presStyleCnt="3"/>
      <dgm:spPr>
        <a:solidFill>
          <a:schemeClr val="accent5"/>
        </a:solidFill>
      </dgm:spPr>
    </dgm:pt>
    <dgm:pt modelId="{34F09039-4CE0-4114-9A63-C80E8D79FA18}" type="pres">
      <dgm:prSet presAssocID="{FCAEB2A2-C58E-45A3-9C36-471824A85297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4292F-87B6-44F6-8E02-8370C2778DCC}" type="pres">
      <dgm:prSet presAssocID="{FCAEB2A2-C58E-45A3-9C36-471824A85297}" presName="line3" presStyleLbl="callout" presStyleIdx="4" presStyleCnt="6"/>
      <dgm:spPr/>
    </dgm:pt>
    <dgm:pt modelId="{D8AE558D-70A6-4FBD-9596-BF8ADDB56192}" type="pres">
      <dgm:prSet presAssocID="{FCAEB2A2-C58E-45A3-9C36-471824A85297}" presName="d3" presStyleLbl="callout" presStyleIdx="5" presStyleCnt="6"/>
      <dgm:spPr/>
    </dgm:pt>
  </dgm:ptLst>
  <dgm:cxnLst>
    <dgm:cxn modelId="{93390769-A843-4416-A956-565E52A1E60C}" type="presOf" srcId="{66F3F465-2025-4F56-BBB6-E49CFE5CFEE1}" destId="{E777867F-8BAA-41E4-BEE9-EFDB78E25746}" srcOrd="0" destOrd="0" presId="urn:microsoft.com/office/officeart/2005/8/layout/target1"/>
    <dgm:cxn modelId="{6A56134D-4D59-4A6D-925D-75DF31327FB9}" type="presOf" srcId="{2317ABB6-0AE5-487B-9B2B-30B0174D8C5F}" destId="{44B1D500-2F91-4A46-A9BA-05CC2DBB29A1}" srcOrd="0" destOrd="0" presId="urn:microsoft.com/office/officeart/2005/8/layout/target1"/>
    <dgm:cxn modelId="{7BF67A29-71FE-4423-A814-A26C78AF044C}" srcId="{7E1CBE51-A6E2-44A8-8CE3-00FB3397B824}" destId="{66F3F465-2025-4F56-BBB6-E49CFE5CFEE1}" srcOrd="0" destOrd="0" parTransId="{054A36D5-CA43-41A0-B248-A1F02BECD515}" sibTransId="{812F63BA-9032-4E3B-9B8A-F71765A6750F}"/>
    <dgm:cxn modelId="{C69AC8DE-F776-424C-B042-DF90E413A31E}" srcId="{7E1CBE51-A6E2-44A8-8CE3-00FB3397B824}" destId="{2317ABB6-0AE5-487B-9B2B-30B0174D8C5F}" srcOrd="1" destOrd="0" parTransId="{DF08CBBB-3E08-4C32-BAFE-E36E8DEBB69E}" sibTransId="{B9145907-EEC7-4F69-8C43-921B05C54F18}"/>
    <dgm:cxn modelId="{F471899F-0F7F-43B5-937C-ED25B6A872F6}" type="presOf" srcId="{FCAEB2A2-C58E-45A3-9C36-471824A85297}" destId="{34F09039-4CE0-4114-9A63-C80E8D79FA18}" srcOrd="0" destOrd="0" presId="urn:microsoft.com/office/officeart/2005/8/layout/target1"/>
    <dgm:cxn modelId="{006ECCD3-1C32-4A0F-B811-DFD194A1DF90}" srcId="{7E1CBE51-A6E2-44A8-8CE3-00FB3397B824}" destId="{FCAEB2A2-C58E-45A3-9C36-471824A85297}" srcOrd="2" destOrd="0" parTransId="{01F79801-BE7E-417E-A3D9-D01081E60C25}" sibTransId="{9F90AD30-07E3-4189-8F72-69B25185F66F}"/>
    <dgm:cxn modelId="{07969FA0-3897-4FA5-B24C-8271411B2C73}" type="presOf" srcId="{7E1CBE51-A6E2-44A8-8CE3-00FB3397B824}" destId="{736004F9-3D5C-4384-BE14-ECCC501E599A}" srcOrd="0" destOrd="0" presId="urn:microsoft.com/office/officeart/2005/8/layout/target1"/>
    <dgm:cxn modelId="{B1008042-F1CA-4848-807B-AB24059FA188}" type="presParOf" srcId="{736004F9-3D5C-4384-BE14-ECCC501E599A}" destId="{5638178E-7A26-4153-B776-82E674DF3F86}" srcOrd="0" destOrd="0" presId="urn:microsoft.com/office/officeart/2005/8/layout/target1"/>
    <dgm:cxn modelId="{5898E826-4E69-4787-A73F-F2C957D80660}" type="presParOf" srcId="{736004F9-3D5C-4384-BE14-ECCC501E599A}" destId="{E777867F-8BAA-41E4-BEE9-EFDB78E25746}" srcOrd="1" destOrd="0" presId="urn:microsoft.com/office/officeart/2005/8/layout/target1"/>
    <dgm:cxn modelId="{2AE3F565-BC75-4E93-A310-0F352845619C}" type="presParOf" srcId="{736004F9-3D5C-4384-BE14-ECCC501E599A}" destId="{52F90CD2-5FE5-43B4-AF1E-239F1D77EFF6}" srcOrd="2" destOrd="0" presId="urn:microsoft.com/office/officeart/2005/8/layout/target1"/>
    <dgm:cxn modelId="{389533B7-968C-418A-A8BC-750A8372F857}" type="presParOf" srcId="{736004F9-3D5C-4384-BE14-ECCC501E599A}" destId="{AAFF6B6F-DF3E-4094-A3A5-0BB7D02CBEA5}" srcOrd="3" destOrd="0" presId="urn:microsoft.com/office/officeart/2005/8/layout/target1"/>
    <dgm:cxn modelId="{04A1610E-5BFC-45BE-844F-834BEEBEB89E}" type="presParOf" srcId="{736004F9-3D5C-4384-BE14-ECCC501E599A}" destId="{2D4209E1-0AC7-4B2C-82BB-F68470961E7B}" srcOrd="4" destOrd="0" presId="urn:microsoft.com/office/officeart/2005/8/layout/target1"/>
    <dgm:cxn modelId="{EBEFCD20-24C2-416F-9BAA-E7FBC62FEBE9}" type="presParOf" srcId="{736004F9-3D5C-4384-BE14-ECCC501E599A}" destId="{44B1D500-2F91-4A46-A9BA-05CC2DBB29A1}" srcOrd="5" destOrd="0" presId="urn:microsoft.com/office/officeart/2005/8/layout/target1"/>
    <dgm:cxn modelId="{12248531-9E4E-47DD-B3BD-03D626705593}" type="presParOf" srcId="{736004F9-3D5C-4384-BE14-ECCC501E599A}" destId="{8870D067-79F8-4EDB-91E7-F37970471528}" srcOrd="6" destOrd="0" presId="urn:microsoft.com/office/officeart/2005/8/layout/target1"/>
    <dgm:cxn modelId="{C9DD3D8D-6F04-4FEB-A03D-4E1D5CE96193}" type="presParOf" srcId="{736004F9-3D5C-4384-BE14-ECCC501E599A}" destId="{AC91C961-C901-40EB-B760-9F2F59B17F9E}" srcOrd="7" destOrd="0" presId="urn:microsoft.com/office/officeart/2005/8/layout/target1"/>
    <dgm:cxn modelId="{D2FD7112-B096-416A-8ED2-D9EACCAC5E4A}" type="presParOf" srcId="{736004F9-3D5C-4384-BE14-ECCC501E599A}" destId="{93EA3471-4246-4293-9B96-765D90EB19B4}" srcOrd="8" destOrd="0" presId="urn:microsoft.com/office/officeart/2005/8/layout/target1"/>
    <dgm:cxn modelId="{68569DEA-56F3-4D1E-ADBF-CFD228713D21}" type="presParOf" srcId="{736004F9-3D5C-4384-BE14-ECCC501E599A}" destId="{34F09039-4CE0-4114-9A63-C80E8D79FA18}" srcOrd="9" destOrd="0" presId="urn:microsoft.com/office/officeart/2005/8/layout/target1"/>
    <dgm:cxn modelId="{66AD0B1A-66C8-4655-A5A0-9D4235D43B3B}" type="presParOf" srcId="{736004F9-3D5C-4384-BE14-ECCC501E599A}" destId="{BF44292F-87B6-44F6-8E02-8370C2778DCC}" srcOrd="10" destOrd="0" presId="urn:microsoft.com/office/officeart/2005/8/layout/target1"/>
    <dgm:cxn modelId="{B7BD461F-4104-4E8B-A467-1A4240A49534}" type="presParOf" srcId="{736004F9-3D5C-4384-BE14-ECCC501E599A}" destId="{D8AE558D-70A6-4FBD-9596-BF8ADDB56192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B89C68-9A33-40BE-BF02-26047952E02B}" type="doc">
      <dgm:prSet loTypeId="urn:microsoft.com/office/officeart/2008/layout/HorizontalMultiLevelHierarchy#1" loCatId="hierarchy" qsTypeId="urn:microsoft.com/office/officeart/2005/8/quickstyle/3d1#1" qsCatId="3D" csTypeId="urn:microsoft.com/office/officeart/2005/8/colors/accent4_2#1" csCatId="accent4" phldr="1"/>
      <dgm:spPr/>
      <dgm:t>
        <a:bodyPr/>
        <a:lstStyle/>
        <a:p>
          <a:endParaRPr lang="en-ID"/>
        </a:p>
      </dgm:t>
    </dgm:pt>
    <dgm:pt modelId="{37EAF7EF-C030-451F-9F9F-4541BD35DC32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dirty="0"/>
            <a:t>PVE PRODUCT</a:t>
          </a:r>
          <a:endParaRPr lang="en-ID" sz="3600" dirty="0"/>
        </a:p>
      </dgm:t>
    </dgm:pt>
    <dgm:pt modelId="{AC13EC17-F140-4F11-BAB6-0042879E22C3}" type="parTrans" cxnId="{98B75A99-7480-42E6-BF69-A5A4E8E6CB9C}">
      <dgm:prSet/>
      <dgm:spPr/>
      <dgm:t>
        <a:bodyPr/>
        <a:lstStyle/>
        <a:p>
          <a:endParaRPr lang="en-ID"/>
        </a:p>
      </dgm:t>
    </dgm:pt>
    <dgm:pt modelId="{C53310E0-C911-463A-9A98-4E7BF985C769}" type="sibTrans" cxnId="{98B75A99-7480-42E6-BF69-A5A4E8E6CB9C}">
      <dgm:prSet/>
      <dgm:spPr/>
      <dgm:t>
        <a:bodyPr/>
        <a:lstStyle/>
        <a:p>
          <a:endParaRPr lang="en-ID"/>
        </a:p>
      </dgm:t>
    </dgm:pt>
    <dgm:pt modelId="{D09C34B2-1D3A-403C-B3E3-C515F54B7DAD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/>
            <a:t>Pocket Book of 4 Issues for Mentoring Materials</a:t>
          </a:r>
        </a:p>
      </dgm:t>
    </dgm:pt>
    <dgm:pt modelId="{DF96DB58-14CC-4659-B570-754085B99242}" type="parTrans" cxnId="{3F2A1B96-5D16-44C8-AF09-132653EEE0E0}">
      <dgm:prSet/>
      <dgm:spPr/>
      <dgm:t>
        <a:bodyPr/>
        <a:lstStyle/>
        <a:p>
          <a:endParaRPr lang="en-ID"/>
        </a:p>
      </dgm:t>
    </dgm:pt>
    <dgm:pt modelId="{2B153FEE-A357-4AA6-9A7C-8B3216B4D10E}" type="sibTrans" cxnId="{3F2A1B96-5D16-44C8-AF09-132653EEE0E0}">
      <dgm:prSet/>
      <dgm:spPr/>
      <dgm:t>
        <a:bodyPr/>
        <a:lstStyle/>
        <a:p>
          <a:endParaRPr lang="en-ID"/>
        </a:p>
      </dgm:t>
    </dgm:pt>
    <dgm:pt modelId="{AC72A4FA-A9FC-41DA-A303-6593AC07A43B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/>
            <a:t>PVE Implementation book in schools</a:t>
          </a:r>
        </a:p>
      </dgm:t>
    </dgm:pt>
    <dgm:pt modelId="{49BF95D3-65AC-4799-9654-E30EF281742A}" type="parTrans" cxnId="{A8C8B579-2E6E-40C3-AC0A-70C414B0CF9C}">
      <dgm:prSet/>
      <dgm:spPr/>
      <dgm:t>
        <a:bodyPr/>
        <a:lstStyle/>
        <a:p>
          <a:endParaRPr lang="en-ID"/>
        </a:p>
      </dgm:t>
    </dgm:pt>
    <dgm:pt modelId="{628AECAA-C74B-45FF-834D-4B138C616C3D}" type="sibTrans" cxnId="{A8C8B579-2E6E-40C3-AC0A-70C414B0CF9C}">
      <dgm:prSet/>
      <dgm:spPr/>
      <dgm:t>
        <a:bodyPr/>
        <a:lstStyle/>
        <a:p>
          <a:endParaRPr lang="en-ID"/>
        </a:p>
      </dgm:t>
    </dgm:pt>
    <dgm:pt modelId="{B01B8208-2246-4834-834C-58068823DE47}" type="pres">
      <dgm:prSet presAssocID="{BAB89C68-9A33-40BE-BF02-26047952E02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173E0D-BE1E-4E78-9322-C1930A22A43C}" type="pres">
      <dgm:prSet presAssocID="{37EAF7EF-C030-451F-9F9F-4541BD35DC32}" presName="root1" presStyleCnt="0"/>
      <dgm:spPr/>
    </dgm:pt>
    <dgm:pt modelId="{52BC89C9-E909-46A8-B1C3-C423F46FABF6}" type="pres">
      <dgm:prSet presAssocID="{37EAF7EF-C030-451F-9F9F-4541BD35DC3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BC584B-87F0-46C5-98E7-0B6778483024}" type="pres">
      <dgm:prSet presAssocID="{37EAF7EF-C030-451F-9F9F-4541BD35DC32}" presName="level2hierChild" presStyleCnt="0"/>
      <dgm:spPr/>
    </dgm:pt>
    <dgm:pt modelId="{9C10924B-5373-4C6F-AC28-3AB0643A37B4}" type="pres">
      <dgm:prSet presAssocID="{DF96DB58-14CC-4659-B570-754085B99242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78CB8B9-6F39-4518-B00A-C27A5F325727}" type="pres">
      <dgm:prSet presAssocID="{DF96DB58-14CC-4659-B570-754085B99242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0BA6AFA-A421-4F99-B091-1BE4EDC52B38}" type="pres">
      <dgm:prSet presAssocID="{D09C34B2-1D3A-403C-B3E3-C515F54B7DAD}" presName="root2" presStyleCnt="0"/>
      <dgm:spPr/>
    </dgm:pt>
    <dgm:pt modelId="{048B707E-86C9-41CF-982C-66396FE235D5}" type="pres">
      <dgm:prSet presAssocID="{D09C34B2-1D3A-403C-B3E3-C515F54B7DA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FF8E63-F2E3-4BC9-8FA7-3817F0C9D11C}" type="pres">
      <dgm:prSet presAssocID="{D09C34B2-1D3A-403C-B3E3-C515F54B7DAD}" presName="level3hierChild" presStyleCnt="0"/>
      <dgm:spPr/>
    </dgm:pt>
    <dgm:pt modelId="{979207B8-BCC7-4F21-A19F-D032CBD2A3B1}" type="pres">
      <dgm:prSet presAssocID="{49BF95D3-65AC-4799-9654-E30EF281742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494EF8D-99F6-4481-8BC0-D5BD61D38750}" type="pres">
      <dgm:prSet presAssocID="{49BF95D3-65AC-4799-9654-E30EF281742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B97CBAF-3192-430B-9505-F263A8F0FCBF}" type="pres">
      <dgm:prSet presAssocID="{AC72A4FA-A9FC-41DA-A303-6593AC07A43B}" presName="root2" presStyleCnt="0"/>
      <dgm:spPr/>
    </dgm:pt>
    <dgm:pt modelId="{F927319B-6E77-4739-996E-567B270C50BB}" type="pres">
      <dgm:prSet presAssocID="{AC72A4FA-A9FC-41DA-A303-6593AC07A43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B7B7D6-59B6-4E55-A792-9622334B20E9}" type="pres">
      <dgm:prSet presAssocID="{AC72A4FA-A9FC-41DA-A303-6593AC07A43B}" presName="level3hierChild" presStyleCnt="0"/>
      <dgm:spPr/>
    </dgm:pt>
  </dgm:ptLst>
  <dgm:cxnLst>
    <dgm:cxn modelId="{85B4A202-4F47-42AF-873B-AC5EE2C225FB}" type="presOf" srcId="{37EAF7EF-C030-451F-9F9F-4541BD35DC32}" destId="{52BC89C9-E909-46A8-B1C3-C423F46FABF6}" srcOrd="0" destOrd="0" presId="urn:microsoft.com/office/officeart/2008/layout/HorizontalMultiLevelHierarchy#1"/>
    <dgm:cxn modelId="{4051D3DA-1766-4569-A66B-BE57E1E870A1}" type="presOf" srcId="{49BF95D3-65AC-4799-9654-E30EF281742A}" destId="{5494EF8D-99F6-4481-8BC0-D5BD61D38750}" srcOrd="1" destOrd="0" presId="urn:microsoft.com/office/officeart/2008/layout/HorizontalMultiLevelHierarchy#1"/>
    <dgm:cxn modelId="{3F2A1B96-5D16-44C8-AF09-132653EEE0E0}" srcId="{37EAF7EF-C030-451F-9F9F-4541BD35DC32}" destId="{D09C34B2-1D3A-403C-B3E3-C515F54B7DAD}" srcOrd="0" destOrd="0" parTransId="{DF96DB58-14CC-4659-B570-754085B99242}" sibTransId="{2B153FEE-A357-4AA6-9A7C-8B3216B4D10E}"/>
    <dgm:cxn modelId="{ED1529A6-2708-460F-973D-79ED5C884938}" type="presOf" srcId="{AC72A4FA-A9FC-41DA-A303-6593AC07A43B}" destId="{F927319B-6E77-4739-996E-567B270C50BB}" srcOrd="0" destOrd="0" presId="urn:microsoft.com/office/officeart/2008/layout/HorizontalMultiLevelHierarchy#1"/>
    <dgm:cxn modelId="{CD846256-D7FD-4B06-83F5-07E6E9554A7C}" type="presOf" srcId="{DF96DB58-14CC-4659-B570-754085B99242}" destId="{9C10924B-5373-4C6F-AC28-3AB0643A37B4}" srcOrd="0" destOrd="0" presId="urn:microsoft.com/office/officeart/2008/layout/HorizontalMultiLevelHierarchy#1"/>
    <dgm:cxn modelId="{A8C8B579-2E6E-40C3-AC0A-70C414B0CF9C}" srcId="{37EAF7EF-C030-451F-9F9F-4541BD35DC32}" destId="{AC72A4FA-A9FC-41DA-A303-6593AC07A43B}" srcOrd="1" destOrd="0" parTransId="{49BF95D3-65AC-4799-9654-E30EF281742A}" sibTransId="{628AECAA-C74B-45FF-834D-4B138C616C3D}"/>
    <dgm:cxn modelId="{98B75A99-7480-42E6-BF69-A5A4E8E6CB9C}" srcId="{BAB89C68-9A33-40BE-BF02-26047952E02B}" destId="{37EAF7EF-C030-451F-9F9F-4541BD35DC32}" srcOrd="0" destOrd="0" parTransId="{AC13EC17-F140-4F11-BAB6-0042879E22C3}" sibTransId="{C53310E0-C911-463A-9A98-4E7BF985C769}"/>
    <dgm:cxn modelId="{E80D5BAD-E1E9-4DBA-A326-FA285185AFC9}" type="presOf" srcId="{D09C34B2-1D3A-403C-B3E3-C515F54B7DAD}" destId="{048B707E-86C9-41CF-982C-66396FE235D5}" srcOrd="0" destOrd="0" presId="urn:microsoft.com/office/officeart/2008/layout/HorizontalMultiLevelHierarchy#1"/>
    <dgm:cxn modelId="{FB96A205-C345-4F8F-B81B-5D5D65CF0A6D}" type="presOf" srcId="{BAB89C68-9A33-40BE-BF02-26047952E02B}" destId="{B01B8208-2246-4834-834C-58068823DE47}" srcOrd="0" destOrd="0" presId="urn:microsoft.com/office/officeart/2008/layout/HorizontalMultiLevelHierarchy#1"/>
    <dgm:cxn modelId="{63335FAD-A556-4693-B879-B802F2A27D8C}" type="presOf" srcId="{DF96DB58-14CC-4659-B570-754085B99242}" destId="{478CB8B9-6F39-4518-B00A-C27A5F325727}" srcOrd="1" destOrd="0" presId="urn:microsoft.com/office/officeart/2008/layout/HorizontalMultiLevelHierarchy#1"/>
    <dgm:cxn modelId="{6CCE83F3-7024-41E4-B308-B8B9D1A84793}" type="presOf" srcId="{49BF95D3-65AC-4799-9654-E30EF281742A}" destId="{979207B8-BCC7-4F21-A19F-D032CBD2A3B1}" srcOrd="0" destOrd="0" presId="urn:microsoft.com/office/officeart/2008/layout/HorizontalMultiLevelHierarchy#1"/>
    <dgm:cxn modelId="{504C79A9-081C-4896-87A9-6DAD15B5F878}" type="presParOf" srcId="{B01B8208-2246-4834-834C-58068823DE47}" destId="{24173E0D-BE1E-4E78-9322-C1930A22A43C}" srcOrd="0" destOrd="0" presId="urn:microsoft.com/office/officeart/2008/layout/HorizontalMultiLevelHierarchy#1"/>
    <dgm:cxn modelId="{D9838CF8-EA9F-43DA-82A9-3884C6E3BFE5}" type="presParOf" srcId="{24173E0D-BE1E-4E78-9322-C1930A22A43C}" destId="{52BC89C9-E909-46A8-B1C3-C423F46FABF6}" srcOrd="0" destOrd="0" presId="urn:microsoft.com/office/officeart/2008/layout/HorizontalMultiLevelHierarchy#1"/>
    <dgm:cxn modelId="{EDB8E7F9-F93A-48BD-A817-FAFB1E254FF7}" type="presParOf" srcId="{24173E0D-BE1E-4E78-9322-C1930A22A43C}" destId="{79BC584B-87F0-46C5-98E7-0B6778483024}" srcOrd="1" destOrd="0" presId="urn:microsoft.com/office/officeart/2008/layout/HorizontalMultiLevelHierarchy#1"/>
    <dgm:cxn modelId="{923F4357-4D15-466E-A369-8AD1599637E6}" type="presParOf" srcId="{79BC584B-87F0-46C5-98E7-0B6778483024}" destId="{9C10924B-5373-4C6F-AC28-3AB0643A37B4}" srcOrd="0" destOrd="0" presId="urn:microsoft.com/office/officeart/2008/layout/HorizontalMultiLevelHierarchy#1"/>
    <dgm:cxn modelId="{801C636F-1C88-4695-83D7-90F3CD669BA7}" type="presParOf" srcId="{9C10924B-5373-4C6F-AC28-3AB0643A37B4}" destId="{478CB8B9-6F39-4518-B00A-C27A5F325727}" srcOrd="0" destOrd="0" presId="urn:microsoft.com/office/officeart/2008/layout/HorizontalMultiLevelHierarchy#1"/>
    <dgm:cxn modelId="{7BC441C0-5C47-45F7-A3CA-66E964738259}" type="presParOf" srcId="{79BC584B-87F0-46C5-98E7-0B6778483024}" destId="{B0BA6AFA-A421-4F99-B091-1BE4EDC52B38}" srcOrd="1" destOrd="0" presId="urn:microsoft.com/office/officeart/2008/layout/HorizontalMultiLevelHierarchy#1"/>
    <dgm:cxn modelId="{CD11A6AA-3052-4259-8833-10835E79EFCB}" type="presParOf" srcId="{B0BA6AFA-A421-4F99-B091-1BE4EDC52B38}" destId="{048B707E-86C9-41CF-982C-66396FE235D5}" srcOrd="0" destOrd="0" presId="urn:microsoft.com/office/officeart/2008/layout/HorizontalMultiLevelHierarchy#1"/>
    <dgm:cxn modelId="{BAC68D30-9241-4B01-8929-BBFD33B1D6A3}" type="presParOf" srcId="{B0BA6AFA-A421-4F99-B091-1BE4EDC52B38}" destId="{52FF8E63-F2E3-4BC9-8FA7-3817F0C9D11C}" srcOrd="1" destOrd="0" presId="urn:microsoft.com/office/officeart/2008/layout/HorizontalMultiLevelHierarchy#1"/>
    <dgm:cxn modelId="{366AFBA1-2CD7-4548-A57E-2651052FED78}" type="presParOf" srcId="{79BC584B-87F0-46C5-98E7-0B6778483024}" destId="{979207B8-BCC7-4F21-A19F-D032CBD2A3B1}" srcOrd="2" destOrd="0" presId="urn:microsoft.com/office/officeart/2008/layout/HorizontalMultiLevelHierarchy#1"/>
    <dgm:cxn modelId="{AF8DD780-DE26-47FE-B584-5984BF89BD55}" type="presParOf" srcId="{979207B8-BCC7-4F21-A19F-D032CBD2A3B1}" destId="{5494EF8D-99F6-4481-8BC0-D5BD61D38750}" srcOrd="0" destOrd="0" presId="urn:microsoft.com/office/officeart/2008/layout/HorizontalMultiLevelHierarchy#1"/>
    <dgm:cxn modelId="{61584120-16E9-4D29-B484-21D30C44C5FB}" type="presParOf" srcId="{79BC584B-87F0-46C5-98E7-0B6778483024}" destId="{1B97CBAF-3192-430B-9505-F263A8F0FCBF}" srcOrd="3" destOrd="0" presId="urn:microsoft.com/office/officeart/2008/layout/HorizontalMultiLevelHierarchy#1"/>
    <dgm:cxn modelId="{BC3A6EDF-0B42-4CE3-B238-065B0CD830FD}" type="presParOf" srcId="{1B97CBAF-3192-430B-9505-F263A8F0FCBF}" destId="{F927319B-6E77-4739-996E-567B270C50BB}" srcOrd="0" destOrd="0" presId="urn:microsoft.com/office/officeart/2008/layout/HorizontalMultiLevelHierarchy#1"/>
    <dgm:cxn modelId="{433B7325-6DE6-40C2-913E-7C3200A3DE7F}" type="presParOf" srcId="{1B97CBAF-3192-430B-9505-F263A8F0FCBF}" destId="{C6B7B7D6-59B6-4E55-A792-9622334B20E9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B89C68-9A33-40BE-BF02-26047952E02B}" type="doc">
      <dgm:prSet loTypeId="urn:microsoft.com/office/officeart/2008/layout/HorizontalMultiLevelHierarchy#2" loCatId="hierarchy" qsTypeId="urn:microsoft.com/office/officeart/2005/8/quickstyle/3d3#1" qsCatId="3D" csTypeId="urn:microsoft.com/office/officeart/2005/8/colors/accent5_2#1" csCatId="accent5" phldr="1"/>
      <dgm:spPr/>
      <dgm:t>
        <a:bodyPr/>
        <a:lstStyle/>
        <a:p>
          <a:endParaRPr lang="en-ID"/>
        </a:p>
      </dgm:t>
    </dgm:pt>
    <dgm:pt modelId="{37EAF7EF-C030-451F-9F9F-4541BD35DC32}">
      <dgm:prSet phldrT="[Text]" custT="1"/>
      <dgm:spPr/>
      <dgm:t>
        <a:bodyPr/>
        <a:lstStyle/>
        <a:p>
          <a:r>
            <a:rPr lang="en-US" sz="2800" dirty="0"/>
            <a:t>COMMUNITY DEVELOPMENT</a:t>
          </a:r>
          <a:endParaRPr lang="en-ID" sz="2800" dirty="0"/>
        </a:p>
      </dgm:t>
    </dgm:pt>
    <dgm:pt modelId="{AC13EC17-F140-4F11-BAB6-0042879E22C3}" type="parTrans" cxnId="{CCFAF202-8937-4785-90C2-0A9CBA368E77}">
      <dgm:prSet/>
      <dgm:spPr/>
      <dgm:t>
        <a:bodyPr/>
        <a:lstStyle/>
        <a:p>
          <a:endParaRPr lang="en-ID"/>
        </a:p>
      </dgm:t>
    </dgm:pt>
    <dgm:pt modelId="{C53310E0-C911-463A-9A98-4E7BF985C769}" type="sibTrans" cxnId="{CCFAF202-8937-4785-90C2-0A9CBA368E77}">
      <dgm:prSet/>
      <dgm:spPr/>
      <dgm:t>
        <a:bodyPr/>
        <a:lstStyle/>
        <a:p>
          <a:endParaRPr lang="en-ID"/>
        </a:p>
      </dgm:t>
    </dgm:pt>
    <dgm:pt modelId="{D09C34B2-1D3A-403C-B3E3-C515F54B7DAD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/>
            <a:t>FORNUSA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/>
            <a:t>(Nusantara </a:t>
          </a:r>
          <a:r>
            <a:rPr lang="en-US" sz="2000" dirty="0" err="1"/>
            <a:t>Rohis</a:t>
          </a:r>
          <a:r>
            <a:rPr lang="en-US" sz="2000" dirty="0"/>
            <a:t> Forum)</a:t>
          </a:r>
          <a:endParaRPr lang="en-ID" sz="2000" dirty="0"/>
        </a:p>
      </dgm:t>
    </dgm:pt>
    <dgm:pt modelId="{DF96DB58-14CC-4659-B570-754085B99242}" type="parTrans" cxnId="{505FAA15-A9B2-44FD-BFEA-C7E0BEDC38CC}">
      <dgm:prSet/>
      <dgm:spPr/>
      <dgm:t>
        <a:bodyPr/>
        <a:lstStyle/>
        <a:p>
          <a:endParaRPr lang="en-ID"/>
        </a:p>
      </dgm:t>
    </dgm:pt>
    <dgm:pt modelId="{2B153FEE-A357-4AA6-9A7C-8B3216B4D10E}" type="sibTrans" cxnId="{505FAA15-A9B2-44FD-BFEA-C7E0BEDC38CC}">
      <dgm:prSet/>
      <dgm:spPr/>
      <dgm:t>
        <a:bodyPr/>
        <a:lstStyle/>
        <a:p>
          <a:endParaRPr lang="en-ID"/>
        </a:p>
      </dgm:t>
    </dgm:pt>
    <dgm:pt modelId="{AC72A4FA-A9FC-41DA-A303-6593AC07A43B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/>
            <a:t>400 </a:t>
          </a:r>
          <a:r>
            <a:rPr lang="en-US" sz="2400" dirty="0" err="1"/>
            <a:t>Students</a:t>
          </a:r>
          <a:r>
            <a:rPr lang="en-US" sz="2400" dirty="0"/>
            <a:t>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/>
            <a:t> South </a:t>
          </a:r>
          <a:r>
            <a:rPr lang="en-US" sz="2400" dirty="0" err="1"/>
            <a:t>Tangerang</a:t>
          </a:r>
          <a:endParaRPr lang="en-ID" sz="2400" dirty="0"/>
        </a:p>
      </dgm:t>
    </dgm:pt>
    <dgm:pt modelId="{49BF95D3-65AC-4799-9654-E30EF281742A}" type="parTrans" cxnId="{BADDFF45-3913-43B0-AE56-763D1632EDBC}">
      <dgm:prSet/>
      <dgm:spPr/>
      <dgm:t>
        <a:bodyPr/>
        <a:lstStyle/>
        <a:p>
          <a:endParaRPr lang="en-ID"/>
        </a:p>
      </dgm:t>
    </dgm:pt>
    <dgm:pt modelId="{628AECAA-C74B-45FF-834D-4B138C616C3D}" type="sibTrans" cxnId="{BADDFF45-3913-43B0-AE56-763D1632EDBC}">
      <dgm:prSet/>
      <dgm:spPr/>
      <dgm:t>
        <a:bodyPr/>
        <a:lstStyle/>
        <a:p>
          <a:endParaRPr lang="en-ID"/>
        </a:p>
      </dgm:t>
    </dgm:pt>
    <dgm:pt modelId="{B01B8208-2246-4834-834C-58068823DE47}" type="pres">
      <dgm:prSet presAssocID="{BAB89C68-9A33-40BE-BF02-26047952E02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173E0D-BE1E-4E78-9322-C1930A22A43C}" type="pres">
      <dgm:prSet presAssocID="{37EAF7EF-C030-451F-9F9F-4541BD35DC32}" presName="root1" presStyleCnt="0"/>
      <dgm:spPr/>
    </dgm:pt>
    <dgm:pt modelId="{52BC89C9-E909-46A8-B1C3-C423F46FABF6}" type="pres">
      <dgm:prSet presAssocID="{37EAF7EF-C030-451F-9F9F-4541BD35DC3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BC584B-87F0-46C5-98E7-0B6778483024}" type="pres">
      <dgm:prSet presAssocID="{37EAF7EF-C030-451F-9F9F-4541BD35DC32}" presName="level2hierChild" presStyleCnt="0"/>
      <dgm:spPr/>
    </dgm:pt>
    <dgm:pt modelId="{9C10924B-5373-4C6F-AC28-3AB0643A37B4}" type="pres">
      <dgm:prSet presAssocID="{DF96DB58-14CC-4659-B570-754085B99242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78CB8B9-6F39-4518-B00A-C27A5F325727}" type="pres">
      <dgm:prSet presAssocID="{DF96DB58-14CC-4659-B570-754085B99242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0BA6AFA-A421-4F99-B091-1BE4EDC52B38}" type="pres">
      <dgm:prSet presAssocID="{D09C34B2-1D3A-403C-B3E3-C515F54B7DAD}" presName="root2" presStyleCnt="0"/>
      <dgm:spPr/>
    </dgm:pt>
    <dgm:pt modelId="{048B707E-86C9-41CF-982C-66396FE235D5}" type="pres">
      <dgm:prSet presAssocID="{D09C34B2-1D3A-403C-B3E3-C515F54B7DA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FF8E63-F2E3-4BC9-8FA7-3817F0C9D11C}" type="pres">
      <dgm:prSet presAssocID="{D09C34B2-1D3A-403C-B3E3-C515F54B7DAD}" presName="level3hierChild" presStyleCnt="0"/>
      <dgm:spPr/>
    </dgm:pt>
    <dgm:pt modelId="{979207B8-BCC7-4F21-A19F-D032CBD2A3B1}" type="pres">
      <dgm:prSet presAssocID="{49BF95D3-65AC-4799-9654-E30EF281742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494EF8D-99F6-4481-8BC0-D5BD61D38750}" type="pres">
      <dgm:prSet presAssocID="{49BF95D3-65AC-4799-9654-E30EF281742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B97CBAF-3192-430B-9505-F263A8F0FCBF}" type="pres">
      <dgm:prSet presAssocID="{AC72A4FA-A9FC-41DA-A303-6593AC07A43B}" presName="root2" presStyleCnt="0"/>
      <dgm:spPr/>
    </dgm:pt>
    <dgm:pt modelId="{F927319B-6E77-4739-996E-567B270C50BB}" type="pres">
      <dgm:prSet presAssocID="{AC72A4FA-A9FC-41DA-A303-6593AC07A43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B7B7D6-59B6-4E55-A792-9622334B20E9}" type="pres">
      <dgm:prSet presAssocID="{AC72A4FA-A9FC-41DA-A303-6593AC07A43B}" presName="level3hierChild" presStyleCnt="0"/>
      <dgm:spPr/>
    </dgm:pt>
  </dgm:ptLst>
  <dgm:cxnLst>
    <dgm:cxn modelId="{CCFAF202-8937-4785-90C2-0A9CBA368E77}" srcId="{BAB89C68-9A33-40BE-BF02-26047952E02B}" destId="{37EAF7EF-C030-451F-9F9F-4541BD35DC32}" srcOrd="0" destOrd="0" parTransId="{AC13EC17-F140-4F11-BAB6-0042879E22C3}" sibTransId="{C53310E0-C911-463A-9A98-4E7BF985C769}"/>
    <dgm:cxn modelId="{17A70EEC-34AB-4AD7-8764-ED7107CE4B6B}" type="presOf" srcId="{DF96DB58-14CC-4659-B570-754085B99242}" destId="{9C10924B-5373-4C6F-AC28-3AB0643A37B4}" srcOrd="0" destOrd="0" presId="urn:microsoft.com/office/officeart/2008/layout/HorizontalMultiLevelHierarchy#2"/>
    <dgm:cxn modelId="{73E78763-2B48-408B-A906-223CFE8CB414}" type="presOf" srcId="{D09C34B2-1D3A-403C-B3E3-C515F54B7DAD}" destId="{048B707E-86C9-41CF-982C-66396FE235D5}" srcOrd="0" destOrd="0" presId="urn:microsoft.com/office/officeart/2008/layout/HorizontalMultiLevelHierarchy#2"/>
    <dgm:cxn modelId="{3E487E07-BBE4-4E79-808F-62E20FD3AD3A}" type="presOf" srcId="{49BF95D3-65AC-4799-9654-E30EF281742A}" destId="{5494EF8D-99F6-4481-8BC0-D5BD61D38750}" srcOrd="1" destOrd="0" presId="urn:microsoft.com/office/officeart/2008/layout/HorizontalMultiLevelHierarchy#2"/>
    <dgm:cxn modelId="{505FAA15-A9B2-44FD-BFEA-C7E0BEDC38CC}" srcId="{37EAF7EF-C030-451F-9F9F-4541BD35DC32}" destId="{D09C34B2-1D3A-403C-B3E3-C515F54B7DAD}" srcOrd="0" destOrd="0" parTransId="{DF96DB58-14CC-4659-B570-754085B99242}" sibTransId="{2B153FEE-A357-4AA6-9A7C-8B3216B4D10E}"/>
    <dgm:cxn modelId="{A708BA43-F710-4D7A-9F9C-2F1C42464770}" type="presOf" srcId="{49BF95D3-65AC-4799-9654-E30EF281742A}" destId="{979207B8-BCC7-4F21-A19F-D032CBD2A3B1}" srcOrd="0" destOrd="0" presId="urn:microsoft.com/office/officeart/2008/layout/HorizontalMultiLevelHierarchy#2"/>
    <dgm:cxn modelId="{9AAFA9FE-170A-4B38-A974-28C6A3D45E6D}" type="presOf" srcId="{37EAF7EF-C030-451F-9F9F-4541BD35DC32}" destId="{52BC89C9-E909-46A8-B1C3-C423F46FABF6}" srcOrd="0" destOrd="0" presId="urn:microsoft.com/office/officeart/2008/layout/HorizontalMultiLevelHierarchy#2"/>
    <dgm:cxn modelId="{BADDFF45-3913-43B0-AE56-763D1632EDBC}" srcId="{37EAF7EF-C030-451F-9F9F-4541BD35DC32}" destId="{AC72A4FA-A9FC-41DA-A303-6593AC07A43B}" srcOrd="1" destOrd="0" parTransId="{49BF95D3-65AC-4799-9654-E30EF281742A}" sibTransId="{628AECAA-C74B-45FF-834D-4B138C616C3D}"/>
    <dgm:cxn modelId="{5F83D9BA-F812-41CA-8B5A-E868A3B3B419}" type="presOf" srcId="{AC72A4FA-A9FC-41DA-A303-6593AC07A43B}" destId="{F927319B-6E77-4739-996E-567B270C50BB}" srcOrd="0" destOrd="0" presId="urn:microsoft.com/office/officeart/2008/layout/HorizontalMultiLevelHierarchy#2"/>
    <dgm:cxn modelId="{824FC4A3-0443-42CA-9B6B-94518DE5C84D}" type="presOf" srcId="{DF96DB58-14CC-4659-B570-754085B99242}" destId="{478CB8B9-6F39-4518-B00A-C27A5F325727}" srcOrd="1" destOrd="0" presId="urn:microsoft.com/office/officeart/2008/layout/HorizontalMultiLevelHierarchy#2"/>
    <dgm:cxn modelId="{D5A8FB19-1EF3-4174-A4F4-7E6CE7F7D27B}" type="presOf" srcId="{BAB89C68-9A33-40BE-BF02-26047952E02B}" destId="{B01B8208-2246-4834-834C-58068823DE47}" srcOrd="0" destOrd="0" presId="urn:microsoft.com/office/officeart/2008/layout/HorizontalMultiLevelHierarchy#2"/>
    <dgm:cxn modelId="{F4B8B2B1-F92F-4EC0-B853-ED7170749FD3}" type="presParOf" srcId="{B01B8208-2246-4834-834C-58068823DE47}" destId="{24173E0D-BE1E-4E78-9322-C1930A22A43C}" srcOrd="0" destOrd="0" presId="urn:microsoft.com/office/officeart/2008/layout/HorizontalMultiLevelHierarchy#2"/>
    <dgm:cxn modelId="{F9B87466-AAAD-437E-8DEF-70DB40E6B5F1}" type="presParOf" srcId="{24173E0D-BE1E-4E78-9322-C1930A22A43C}" destId="{52BC89C9-E909-46A8-B1C3-C423F46FABF6}" srcOrd="0" destOrd="0" presId="urn:microsoft.com/office/officeart/2008/layout/HorizontalMultiLevelHierarchy#2"/>
    <dgm:cxn modelId="{1EAF37AC-AA20-4C76-B6D7-5F7C9D628DF8}" type="presParOf" srcId="{24173E0D-BE1E-4E78-9322-C1930A22A43C}" destId="{79BC584B-87F0-46C5-98E7-0B6778483024}" srcOrd="1" destOrd="0" presId="urn:microsoft.com/office/officeart/2008/layout/HorizontalMultiLevelHierarchy#2"/>
    <dgm:cxn modelId="{BAFE7C7C-14CD-4954-B7DA-56F55F79F3D7}" type="presParOf" srcId="{79BC584B-87F0-46C5-98E7-0B6778483024}" destId="{9C10924B-5373-4C6F-AC28-3AB0643A37B4}" srcOrd="0" destOrd="0" presId="urn:microsoft.com/office/officeart/2008/layout/HorizontalMultiLevelHierarchy#2"/>
    <dgm:cxn modelId="{670E08E2-8FE4-4176-AA14-1DFC53E244FB}" type="presParOf" srcId="{9C10924B-5373-4C6F-AC28-3AB0643A37B4}" destId="{478CB8B9-6F39-4518-B00A-C27A5F325727}" srcOrd="0" destOrd="0" presId="urn:microsoft.com/office/officeart/2008/layout/HorizontalMultiLevelHierarchy#2"/>
    <dgm:cxn modelId="{4BCD19B0-997A-42AA-BD6B-E7AEC466A895}" type="presParOf" srcId="{79BC584B-87F0-46C5-98E7-0B6778483024}" destId="{B0BA6AFA-A421-4F99-B091-1BE4EDC52B38}" srcOrd="1" destOrd="0" presId="urn:microsoft.com/office/officeart/2008/layout/HorizontalMultiLevelHierarchy#2"/>
    <dgm:cxn modelId="{50E5680E-5FF6-4215-A13A-3CF3C295E035}" type="presParOf" srcId="{B0BA6AFA-A421-4F99-B091-1BE4EDC52B38}" destId="{048B707E-86C9-41CF-982C-66396FE235D5}" srcOrd="0" destOrd="0" presId="urn:microsoft.com/office/officeart/2008/layout/HorizontalMultiLevelHierarchy#2"/>
    <dgm:cxn modelId="{633DAA62-5648-4E4C-A577-8F3E56B5F437}" type="presParOf" srcId="{B0BA6AFA-A421-4F99-B091-1BE4EDC52B38}" destId="{52FF8E63-F2E3-4BC9-8FA7-3817F0C9D11C}" srcOrd="1" destOrd="0" presId="urn:microsoft.com/office/officeart/2008/layout/HorizontalMultiLevelHierarchy#2"/>
    <dgm:cxn modelId="{A2FA0A30-D06E-4891-9275-D7DF9C2E3D69}" type="presParOf" srcId="{79BC584B-87F0-46C5-98E7-0B6778483024}" destId="{979207B8-BCC7-4F21-A19F-D032CBD2A3B1}" srcOrd="2" destOrd="0" presId="urn:microsoft.com/office/officeart/2008/layout/HorizontalMultiLevelHierarchy#2"/>
    <dgm:cxn modelId="{06E49BB1-F5C3-4C4B-B643-1532D483E923}" type="presParOf" srcId="{979207B8-BCC7-4F21-A19F-D032CBD2A3B1}" destId="{5494EF8D-99F6-4481-8BC0-D5BD61D38750}" srcOrd="0" destOrd="0" presId="urn:microsoft.com/office/officeart/2008/layout/HorizontalMultiLevelHierarchy#2"/>
    <dgm:cxn modelId="{A5B505D4-4165-4457-A1A1-8D1665623F0F}" type="presParOf" srcId="{79BC584B-87F0-46C5-98E7-0B6778483024}" destId="{1B97CBAF-3192-430B-9505-F263A8F0FCBF}" srcOrd="3" destOrd="0" presId="urn:microsoft.com/office/officeart/2008/layout/HorizontalMultiLevelHierarchy#2"/>
    <dgm:cxn modelId="{89FFB282-FF05-4C19-9D0E-AD1652BAE4AB}" type="presParOf" srcId="{1B97CBAF-3192-430B-9505-F263A8F0FCBF}" destId="{F927319B-6E77-4739-996E-567B270C50BB}" srcOrd="0" destOrd="0" presId="urn:microsoft.com/office/officeart/2008/layout/HorizontalMultiLevelHierarchy#2"/>
    <dgm:cxn modelId="{DC027607-E00A-489B-BD65-1A7E80E93BFF}" type="presParOf" srcId="{1B97CBAF-3192-430B-9505-F263A8F0FCBF}" destId="{C6B7B7D6-59B6-4E55-A792-9622334B20E9}" srcOrd="1" destOrd="0" presId="urn:microsoft.com/office/officeart/2008/layout/HorizontalMultiLevelHierarchy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76902-1465-419F-AE3D-74D87C1535A9}">
      <dsp:nvSpPr>
        <dsp:cNvPr id="0" name=""/>
        <dsp:cNvSpPr/>
      </dsp:nvSpPr>
      <dsp:spPr>
        <a:xfrm>
          <a:off x="769423" y="397945"/>
          <a:ext cx="2652155" cy="2652155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44AEC-66C0-4EBA-9A92-72740AC187F8}">
      <dsp:nvSpPr>
        <dsp:cNvPr id="0" name=""/>
        <dsp:cNvSpPr/>
      </dsp:nvSpPr>
      <dsp:spPr>
        <a:xfrm>
          <a:off x="769423" y="397945"/>
          <a:ext cx="2652155" cy="2652155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E084E-9C02-417A-94EF-C44684CDF0F2}">
      <dsp:nvSpPr>
        <dsp:cNvPr id="0" name=""/>
        <dsp:cNvSpPr/>
      </dsp:nvSpPr>
      <dsp:spPr>
        <a:xfrm>
          <a:off x="769423" y="397945"/>
          <a:ext cx="2652155" cy="2652155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77F59-E9FA-4BCE-8E7E-BCE8C514B246}">
      <dsp:nvSpPr>
        <dsp:cNvPr id="0" name=""/>
        <dsp:cNvSpPr/>
      </dsp:nvSpPr>
      <dsp:spPr>
        <a:xfrm>
          <a:off x="769423" y="397945"/>
          <a:ext cx="2652155" cy="2652155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243C9-3C3F-485C-BFC8-33B85BB164D1}">
      <dsp:nvSpPr>
        <dsp:cNvPr id="0" name=""/>
        <dsp:cNvSpPr/>
      </dsp:nvSpPr>
      <dsp:spPr>
        <a:xfrm>
          <a:off x="1484654" y="1113176"/>
          <a:ext cx="1221693" cy="1221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 </a:t>
          </a:r>
          <a:r>
            <a:rPr lang="en-US" sz="2000" kern="1200" dirty="0" err="1"/>
            <a:t>Isra School</a:t>
          </a:r>
          <a:endParaRPr lang="en-US" sz="2000" kern="1200" dirty="0"/>
        </a:p>
      </dsp:txBody>
      <dsp:txXfrm>
        <a:off x="1663567" y="1292089"/>
        <a:ext cx="863867" cy="863867"/>
      </dsp:txXfrm>
    </dsp:sp>
    <dsp:sp modelId="{BA6C8248-F604-4AEE-97F5-A9B218083644}">
      <dsp:nvSpPr>
        <dsp:cNvPr id="0" name=""/>
        <dsp:cNvSpPr/>
      </dsp:nvSpPr>
      <dsp:spPr>
        <a:xfrm>
          <a:off x="1667908" y="1139"/>
          <a:ext cx="855185" cy="855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1600" kern="1200" dirty="0"/>
            <a:t>A</a:t>
          </a:r>
          <a:r>
            <a:rPr lang="en-US" altLang="en-ID" sz="1600" kern="1200" dirty="0"/>
            <a:t>C</a:t>
          </a:r>
          <a:r>
            <a:rPr lang="en-ID" sz="1600" kern="1200" dirty="0"/>
            <a:t>TOR</a:t>
          </a:r>
          <a:endParaRPr lang="en-US" sz="1600" kern="1200" dirty="0"/>
        </a:p>
      </dsp:txBody>
      <dsp:txXfrm>
        <a:off x="1793147" y="126378"/>
        <a:ext cx="604707" cy="604707"/>
      </dsp:txXfrm>
    </dsp:sp>
    <dsp:sp modelId="{622E5F9B-26FE-4BE5-8E79-2D3DFD7F9783}">
      <dsp:nvSpPr>
        <dsp:cNvPr id="0" name=""/>
        <dsp:cNvSpPr/>
      </dsp:nvSpPr>
      <dsp:spPr>
        <a:xfrm>
          <a:off x="2963199" y="1296430"/>
          <a:ext cx="855185" cy="855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1600" kern="1200" dirty="0"/>
            <a:t>A</a:t>
          </a:r>
          <a:r>
            <a:rPr lang="en-US" altLang="en-ID" sz="1600" kern="1200" dirty="0"/>
            <a:t>C</a:t>
          </a:r>
          <a:r>
            <a:rPr lang="en-ID" sz="1600" kern="1200" dirty="0"/>
            <a:t>TOR</a:t>
          </a:r>
          <a:endParaRPr lang="en-US" sz="1600" kern="1200" dirty="0"/>
        </a:p>
      </dsp:txBody>
      <dsp:txXfrm>
        <a:off x="3088438" y="1421669"/>
        <a:ext cx="604707" cy="604707"/>
      </dsp:txXfrm>
    </dsp:sp>
    <dsp:sp modelId="{33F577B1-5AC2-4969-913D-880FAC637AFC}">
      <dsp:nvSpPr>
        <dsp:cNvPr id="0" name=""/>
        <dsp:cNvSpPr/>
      </dsp:nvSpPr>
      <dsp:spPr>
        <a:xfrm>
          <a:off x="1667908" y="2591721"/>
          <a:ext cx="855185" cy="855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1600" kern="1200" dirty="0"/>
            <a:t>A</a:t>
          </a:r>
          <a:r>
            <a:rPr lang="en-US" altLang="en-ID" sz="1600" kern="1200" dirty="0"/>
            <a:t>C</a:t>
          </a:r>
          <a:r>
            <a:rPr lang="en-ID" sz="1600" kern="1200" dirty="0"/>
            <a:t>TOR</a:t>
          </a:r>
          <a:endParaRPr lang="en-US" sz="1600" kern="1200" dirty="0"/>
        </a:p>
      </dsp:txBody>
      <dsp:txXfrm>
        <a:off x="1793147" y="2716960"/>
        <a:ext cx="604707" cy="604707"/>
      </dsp:txXfrm>
    </dsp:sp>
    <dsp:sp modelId="{03C20AD9-9A92-47EB-A756-E1F8A41A6831}">
      <dsp:nvSpPr>
        <dsp:cNvPr id="0" name=""/>
        <dsp:cNvSpPr/>
      </dsp:nvSpPr>
      <dsp:spPr>
        <a:xfrm>
          <a:off x="372617" y="1296430"/>
          <a:ext cx="855185" cy="855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1600" kern="1200" dirty="0"/>
            <a:t>A</a:t>
          </a:r>
          <a:r>
            <a:rPr lang="en-US" altLang="en-ID" sz="1600" kern="1200" dirty="0"/>
            <a:t>C</a:t>
          </a:r>
          <a:r>
            <a:rPr lang="en-ID" sz="1600" kern="1200" dirty="0"/>
            <a:t>TOR</a:t>
          </a:r>
          <a:endParaRPr lang="en-US" sz="1600" kern="1200" dirty="0"/>
        </a:p>
      </dsp:txBody>
      <dsp:txXfrm>
        <a:off x="497856" y="1421669"/>
        <a:ext cx="604707" cy="604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62AEE-D04F-4FD5-AE14-8656782BFD3C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C7357-F775-496C-9AA9-07FF05607EC5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4300" rIns="114300" bIns="11430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>
              <a:solidFill>
                <a:schemeClr val="tx1"/>
              </a:solidFill>
            </a:rPr>
            <a:t>NETWORKING</a:t>
          </a:r>
        </a:p>
      </dsp:txBody>
      <dsp:txXfrm>
        <a:off x="604289" y="435133"/>
        <a:ext cx="9851585" cy="870267"/>
      </dsp:txXfrm>
    </dsp:sp>
    <dsp:sp modelId="{AB83AC2C-0152-4158-8E46-191CCF5EE4C4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C6EE5-F1B8-4FDC-87D8-67CC78E82E39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solidFill>
          <a:srgbClr val="22EE0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4300" rIns="114300" bIns="11430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>
              <a:solidFill>
                <a:schemeClr val="tx1"/>
              </a:solidFill>
            </a:rPr>
            <a:t>STRUCTURAL APPROACH</a:t>
          </a:r>
        </a:p>
      </dsp:txBody>
      <dsp:txXfrm>
        <a:off x="920631" y="1740535"/>
        <a:ext cx="9535243" cy="870267"/>
      </dsp:txXfrm>
    </dsp:sp>
    <dsp:sp modelId="{6512ADD3-A5FB-47D8-B2B2-45B0E04D5760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5FCE9-FD99-48A7-BABF-26DEBF0DD5E9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4300" rIns="114300" bIns="11430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>
              <a:solidFill>
                <a:schemeClr val="tx1"/>
              </a:solidFill>
            </a:rPr>
            <a:t>PARTISIPATIF</a:t>
          </a:r>
        </a:p>
      </dsp:txBody>
      <dsp:txXfrm>
        <a:off x="604289" y="3045936"/>
        <a:ext cx="9851585" cy="870267"/>
      </dsp:txXfrm>
    </dsp:sp>
    <dsp:sp modelId="{9541D5F6-1E73-4134-BC62-10EEF28A058D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62AEE-D04F-4FD5-AE14-8656782BFD3C}">
      <dsp:nvSpPr>
        <dsp:cNvPr id="0" name=""/>
        <dsp:cNvSpPr/>
      </dsp:nvSpPr>
      <dsp:spPr>
        <a:xfrm>
          <a:off x="-4384196" y="-672461"/>
          <a:ext cx="5223185" cy="5223185"/>
        </a:xfrm>
        <a:prstGeom prst="blockArc">
          <a:avLst>
            <a:gd name="adj1" fmla="val 18900000"/>
            <a:gd name="adj2" fmla="val 2700000"/>
            <a:gd name="adj3" fmla="val 41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C7357-F775-496C-9AA9-07FF05607EC5}">
      <dsp:nvSpPr>
        <dsp:cNvPr id="0" name=""/>
        <dsp:cNvSpPr/>
      </dsp:nvSpPr>
      <dsp:spPr>
        <a:xfrm>
          <a:off x="539569" y="387826"/>
          <a:ext cx="7155177" cy="77565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5674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>
              <a:solidFill>
                <a:schemeClr val="tx1"/>
              </a:solidFill>
            </a:rPr>
            <a:t>SCHOOL CULTURE (KEPALA SEKOLAH)</a:t>
          </a:r>
        </a:p>
      </dsp:txBody>
      <dsp:txXfrm>
        <a:off x="539569" y="387826"/>
        <a:ext cx="7155177" cy="775652"/>
      </dsp:txXfrm>
    </dsp:sp>
    <dsp:sp modelId="{AB83AC2C-0152-4158-8E46-191CCF5EE4C4}">
      <dsp:nvSpPr>
        <dsp:cNvPr id="0" name=""/>
        <dsp:cNvSpPr/>
      </dsp:nvSpPr>
      <dsp:spPr>
        <a:xfrm>
          <a:off x="54787" y="290869"/>
          <a:ext cx="969565" cy="969565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C6EE5-F1B8-4FDC-87D8-67CC78E82E39}">
      <dsp:nvSpPr>
        <dsp:cNvPr id="0" name=""/>
        <dsp:cNvSpPr/>
      </dsp:nvSpPr>
      <dsp:spPr>
        <a:xfrm>
          <a:off x="821519" y="1551305"/>
          <a:ext cx="6873227" cy="77565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5674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>
              <a:solidFill>
                <a:schemeClr val="tx1"/>
              </a:solidFill>
            </a:rPr>
            <a:t>CLASS ROOM CULTURE (GURU)</a:t>
          </a:r>
        </a:p>
      </dsp:txBody>
      <dsp:txXfrm>
        <a:off x="821519" y="1551305"/>
        <a:ext cx="6873227" cy="775652"/>
      </dsp:txXfrm>
    </dsp:sp>
    <dsp:sp modelId="{6512ADD3-A5FB-47D8-B2B2-45B0E04D5760}">
      <dsp:nvSpPr>
        <dsp:cNvPr id="0" name=""/>
        <dsp:cNvSpPr/>
      </dsp:nvSpPr>
      <dsp:spPr>
        <a:xfrm>
          <a:off x="336736" y="1454348"/>
          <a:ext cx="969565" cy="96956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5FCE9-FD99-48A7-BABF-26DEBF0DD5E9}">
      <dsp:nvSpPr>
        <dsp:cNvPr id="0" name=""/>
        <dsp:cNvSpPr/>
      </dsp:nvSpPr>
      <dsp:spPr>
        <a:xfrm>
          <a:off x="539569" y="2714784"/>
          <a:ext cx="7155177" cy="77565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5674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>
              <a:solidFill>
                <a:schemeClr val="tx1"/>
              </a:solidFill>
            </a:rPr>
            <a:t>PEACE CORNER ( SISWA )</a:t>
          </a:r>
        </a:p>
      </dsp:txBody>
      <dsp:txXfrm>
        <a:off x="539569" y="2714784"/>
        <a:ext cx="7155177" cy="775652"/>
      </dsp:txXfrm>
    </dsp:sp>
    <dsp:sp modelId="{9541D5F6-1E73-4134-BC62-10EEF28A058D}">
      <dsp:nvSpPr>
        <dsp:cNvPr id="0" name=""/>
        <dsp:cNvSpPr/>
      </dsp:nvSpPr>
      <dsp:spPr>
        <a:xfrm>
          <a:off x="54787" y="2617827"/>
          <a:ext cx="969565" cy="969565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A3471-4246-4293-9B96-765D90EB19B4}">
      <dsp:nvSpPr>
        <dsp:cNvPr id="0" name=""/>
        <dsp:cNvSpPr/>
      </dsp:nvSpPr>
      <dsp:spPr>
        <a:xfrm>
          <a:off x="677333" y="1354666"/>
          <a:ext cx="4064000" cy="4064000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209E1-0AC7-4B2C-82BB-F68470961E7B}">
      <dsp:nvSpPr>
        <dsp:cNvPr id="0" name=""/>
        <dsp:cNvSpPr/>
      </dsp:nvSpPr>
      <dsp:spPr>
        <a:xfrm>
          <a:off x="1490133" y="2167466"/>
          <a:ext cx="2438400" cy="2438400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8178E-7A26-4153-B776-82E674DF3F86}">
      <dsp:nvSpPr>
        <dsp:cNvPr id="0" name=""/>
        <dsp:cNvSpPr/>
      </dsp:nvSpPr>
      <dsp:spPr>
        <a:xfrm>
          <a:off x="2302933" y="2980266"/>
          <a:ext cx="812800" cy="812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7867F-8BAA-41E4-BEE9-EFDB78E25746}">
      <dsp:nvSpPr>
        <dsp:cNvPr id="0" name=""/>
        <dsp:cNvSpPr/>
      </dsp:nvSpPr>
      <dsp:spPr>
        <a:xfrm>
          <a:off x="5418666" y="0"/>
          <a:ext cx="2032000" cy="118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5418666" y="0"/>
        <a:ext cx="2032000" cy="1185333"/>
      </dsp:txXfrm>
    </dsp:sp>
    <dsp:sp modelId="{52F90CD2-5FE5-43B4-AF1E-239F1D77EFF6}">
      <dsp:nvSpPr>
        <dsp:cNvPr id="0" name=""/>
        <dsp:cNvSpPr/>
      </dsp:nvSpPr>
      <dsp:spPr>
        <a:xfrm>
          <a:off x="4910666" y="592666"/>
          <a:ext cx="50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F6B6F-DF3E-4094-A3A5-0BB7D02CBEA5}">
      <dsp:nvSpPr>
        <dsp:cNvPr id="0" name=""/>
        <dsp:cNvSpPr/>
      </dsp:nvSpPr>
      <dsp:spPr>
        <a:xfrm rot="5400000">
          <a:off x="2412322" y="890354"/>
          <a:ext cx="2793322" cy="219930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1D500-2F91-4A46-A9BA-05CC2DBB29A1}">
      <dsp:nvSpPr>
        <dsp:cNvPr id="0" name=""/>
        <dsp:cNvSpPr/>
      </dsp:nvSpPr>
      <dsp:spPr>
        <a:xfrm>
          <a:off x="5418666" y="1185333"/>
          <a:ext cx="2032000" cy="118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5418666" y="1185333"/>
        <a:ext cx="2032000" cy="1185333"/>
      </dsp:txXfrm>
    </dsp:sp>
    <dsp:sp modelId="{8870D067-79F8-4EDB-91E7-F37970471528}">
      <dsp:nvSpPr>
        <dsp:cNvPr id="0" name=""/>
        <dsp:cNvSpPr/>
      </dsp:nvSpPr>
      <dsp:spPr>
        <a:xfrm>
          <a:off x="4910666" y="1778000"/>
          <a:ext cx="50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1C961-C901-40EB-B760-9F2F59B17F9E}">
      <dsp:nvSpPr>
        <dsp:cNvPr id="0" name=""/>
        <dsp:cNvSpPr/>
      </dsp:nvSpPr>
      <dsp:spPr>
        <a:xfrm rot="5400000">
          <a:off x="3011898" y="2057196"/>
          <a:ext cx="2176678" cy="161679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09039-4CE0-4114-9A63-C80E8D79FA18}">
      <dsp:nvSpPr>
        <dsp:cNvPr id="0" name=""/>
        <dsp:cNvSpPr/>
      </dsp:nvSpPr>
      <dsp:spPr>
        <a:xfrm>
          <a:off x="5418666" y="2370666"/>
          <a:ext cx="2032000" cy="118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>
        <a:off x="5418666" y="2370666"/>
        <a:ext cx="2032000" cy="1185333"/>
      </dsp:txXfrm>
    </dsp:sp>
    <dsp:sp modelId="{BF44292F-87B6-44F6-8E02-8370C2778DCC}">
      <dsp:nvSpPr>
        <dsp:cNvPr id="0" name=""/>
        <dsp:cNvSpPr/>
      </dsp:nvSpPr>
      <dsp:spPr>
        <a:xfrm>
          <a:off x="4910666" y="2963333"/>
          <a:ext cx="50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E558D-70A6-4FBD-9596-BF8ADDB56192}">
      <dsp:nvSpPr>
        <dsp:cNvPr id="0" name=""/>
        <dsp:cNvSpPr/>
      </dsp:nvSpPr>
      <dsp:spPr>
        <a:xfrm rot="5400000">
          <a:off x="3612218" y="3223090"/>
          <a:ext cx="1555157" cy="103428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207B8-BCC7-4F21-A19F-D032CBD2A3B1}">
      <dsp:nvSpPr>
        <dsp:cNvPr id="0" name=""/>
        <dsp:cNvSpPr/>
      </dsp:nvSpPr>
      <dsp:spPr>
        <a:xfrm>
          <a:off x="1947777" y="2515888"/>
          <a:ext cx="627160" cy="597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580" y="0"/>
              </a:lnTo>
              <a:lnTo>
                <a:pt x="313580" y="597523"/>
              </a:lnTo>
              <a:lnTo>
                <a:pt x="627160" y="597523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500" kern="1200"/>
        </a:p>
      </dsp:txBody>
      <dsp:txXfrm>
        <a:off x="2239701" y="2792994"/>
        <a:ext cx="43311" cy="43311"/>
      </dsp:txXfrm>
    </dsp:sp>
    <dsp:sp modelId="{9C10924B-5373-4C6F-AC28-3AB0643A37B4}">
      <dsp:nvSpPr>
        <dsp:cNvPr id="0" name=""/>
        <dsp:cNvSpPr/>
      </dsp:nvSpPr>
      <dsp:spPr>
        <a:xfrm>
          <a:off x="1947777" y="1918364"/>
          <a:ext cx="627160" cy="597523"/>
        </a:xfrm>
        <a:custGeom>
          <a:avLst/>
          <a:gdLst/>
          <a:ahLst/>
          <a:cxnLst/>
          <a:rect l="0" t="0" r="0" b="0"/>
          <a:pathLst>
            <a:path>
              <a:moveTo>
                <a:pt x="0" y="597523"/>
              </a:moveTo>
              <a:lnTo>
                <a:pt x="313580" y="597523"/>
              </a:lnTo>
              <a:lnTo>
                <a:pt x="313580" y="0"/>
              </a:lnTo>
              <a:lnTo>
                <a:pt x="627160" y="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500" kern="1200"/>
        </a:p>
      </dsp:txBody>
      <dsp:txXfrm>
        <a:off x="2239701" y="2195470"/>
        <a:ext cx="43311" cy="43311"/>
      </dsp:txXfrm>
    </dsp:sp>
    <dsp:sp modelId="{52BC89C9-E909-46A8-B1C3-C423F46FABF6}">
      <dsp:nvSpPr>
        <dsp:cNvPr id="0" name=""/>
        <dsp:cNvSpPr/>
      </dsp:nvSpPr>
      <dsp:spPr>
        <a:xfrm rot="16200000">
          <a:off x="-1046130" y="2037869"/>
          <a:ext cx="5031777" cy="956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PVE PRODUCT</a:t>
          </a:r>
          <a:endParaRPr lang="en-ID" sz="3600" kern="1200" dirty="0"/>
        </a:p>
      </dsp:txBody>
      <dsp:txXfrm>
        <a:off x="-1046130" y="2037869"/>
        <a:ext cx="5031777" cy="956037"/>
      </dsp:txXfrm>
    </dsp:sp>
    <dsp:sp modelId="{048B707E-86C9-41CF-982C-66396FE235D5}">
      <dsp:nvSpPr>
        <dsp:cNvPr id="0" name=""/>
        <dsp:cNvSpPr/>
      </dsp:nvSpPr>
      <dsp:spPr>
        <a:xfrm>
          <a:off x="2574937" y="1440346"/>
          <a:ext cx="3135803" cy="956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Pocket Book of 4 Issues for Mentoring Materials</a:t>
          </a:r>
        </a:p>
      </dsp:txBody>
      <dsp:txXfrm>
        <a:off x="2574937" y="1440346"/>
        <a:ext cx="3135803" cy="956037"/>
      </dsp:txXfrm>
    </dsp:sp>
    <dsp:sp modelId="{F927319B-6E77-4739-996E-567B270C50BB}">
      <dsp:nvSpPr>
        <dsp:cNvPr id="0" name=""/>
        <dsp:cNvSpPr/>
      </dsp:nvSpPr>
      <dsp:spPr>
        <a:xfrm>
          <a:off x="2574937" y="2635393"/>
          <a:ext cx="3135803" cy="956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PVE Implementation book in schools</a:t>
          </a:r>
        </a:p>
      </dsp:txBody>
      <dsp:txXfrm>
        <a:off x="2574937" y="2635393"/>
        <a:ext cx="3135803" cy="9560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207B8-BCC7-4F21-A19F-D032CBD2A3B1}">
      <dsp:nvSpPr>
        <dsp:cNvPr id="0" name=""/>
        <dsp:cNvSpPr/>
      </dsp:nvSpPr>
      <dsp:spPr>
        <a:xfrm>
          <a:off x="1947777" y="2515888"/>
          <a:ext cx="627160" cy="597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580" y="0"/>
              </a:lnTo>
              <a:lnTo>
                <a:pt x="313580" y="597523"/>
              </a:lnTo>
              <a:lnTo>
                <a:pt x="627160" y="597523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500" kern="1200"/>
        </a:p>
      </dsp:txBody>
      <dsp:txXfrm>
        <a:off x="2239701" y="2792994"/>
        <a:ext cx="43311" cy="43311"/>
      </dsp:txXfrm>
    </dsp:sp>
    <dsp:sp modelId="{9C10924B-5373-4C6F-AC28-3AB0643A37B4}">
      <dsp:nvSpPr>
        <dsp:cNvPr id="0" name=""/>
        <dsp:cNvSpPr/>
      </dsp:nvSpPr>
      <dsp:spPr>
        <a:xfrm>
          <a:off x="1947777" y="1918364"/>
          <a:ext cx="627160" cy="597523"/>
        </a:xfrm>
        <a:custGeom>
          <a:avLst/>
          <a:gdLst/>
          <a:ahLst/>
          <a:cxnLst/>
          <a:rect l="0" t="0" r="0" b="0"/>
          <a:pathLst>
            <a:path>
              <a:moveTo>
                <a:pt x="0" y="597523"/>
              </a:moveTo>
              <a:lnTo>
                <a:pt x="313580" y="597523"/>
              </a:lnTo>
              <a:lnTo>
                <a:pt x="313580" y="0"/>
              </a:lnTo>
              <a:lnTo>
                <a:pt x="627160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D" sz="500" kern="1200"/>
        </a:p>
      </dsp:txBody>
      <dsp:txXfrm>
        <a:off x="2239701" y="2195470"/>
        <a:ext cx="43311" cy="43311"/>
      </dsp:txXfrm>
    </dsp:sp>
    <dsp:sp modelId="{52BC89C9-E909-46A8-B1C3-C423F46FABF6}">
      <dsp:nvSpPr>
        <dsp:cNvPr id="0" name=""/>
        <dsp:cNvSpPr/>
      </dsp:nvSpPr>
      <dsp:spPr>
        <a:xfrm rot="16200000">
          <a:off x="-1046130" y="2037869"/>
          <a:ext cx="5031777" cy="9560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COMMUNITY DEVELOPMENT</a:t>
          </a:r>
          <a:endParaRPr lang="en-ID" sz="2800" kern="1200" dirty="0"/>
        </a:p>
      </dsp:txBody>
      <dsp:txXfrm>
        <a:off x="-1046130" y="2037869"/>
        <a:ext cx="5031777" cy="956037"/>
      </dsp:txXfrm>
    </dsp:sp>
    <dsp:sp modelId="{048B707E-86C9-41CF-982C-66396FE235D5}">
      <dsp:nvSpPr>
        <dsp:cNvPr id="0" name=""/>
        <dsp:cNvSpPr/>
      </dsp:nvSpPr>
      <dsp:spPr>
        <a:xfrm>
          <a:off x="2574937" y="1440346"/>
          <a:ext cx="3135803" cy="9560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FORNUSA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(Nusantara </a:t>
          </a:r>
          <a:r>
            <a:rPr lang="en-US" sz="2000" kern="1200" dirty="0" err="1"/>
            <a:t>Rohis</a:t>
          </a:r>
          <a:r>
            <a:rPr lang="en-US" sz="2000" kern="1200" dirty="0"/>
            <a:t> Forum)</a:t>
          </a:r>
          <a:endParaRPr lang="en-ID" sz="2000" kern="1200" dirty="0"/>
        </a:p>
      </dsp:txBody>
      <dsp:txXfrm>
        <a:off x="2574937" y="1440346"/>
        <a:ext cx="3135803" cy="956037"/>
      </dsp:txXfrm>
    </dsp:sp>
    <dsp:sp modelId="{F927319B-6E77-4739-996E-567B270C50BB}">
      <dsp:nvSpPr>
        <dsp:cNvPr id="0" name=""/>
        <dsp:cNvSpPr/>
      </dsp:nvSpPr>
      <dsp:spPr>
        <a:xfrm>
          <a:off x="2574937" y="2635393"/>
          <a:ext cx="3135803" cy="9560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400 </a:t>
          </a:r>
          <a:r>
            <a:rPr lang="en-US" sz="2400" kern="1200" dirty="0" err="1"/>
            <a:t>Students</a:t>
          </a:r>
          <a:r>
            <a:rPr lang="en-US" sz="2400" kern="1200" dirty="0"/>
            <a:t>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 South </a:t>
          </a:r>
          <a:r>
            <a:rPr lang="en-US" sz="2400" kern="1200" dirty="0" err="1"/>
            <a:t>Tangerang</a:t>
          </a:r>
          <a:endParaRPr lang="en-ID" sz="2400" kern="1200" dirty="0"/>
        </a:p>
      </dsp:txBody>
      <dsp:txXfrm>
        <a:off x="2574937" y="2635393"/>
        <a:ext cx="3135803" cy="956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#2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#2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5D40-CF8B-48AE-948E-405EF8F5EF9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0934-14B9-44BB-B9CB-3D24D74A6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5D40-CF8B-48AE-948E-405EF8F5EF9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0934-14B9-44BB-B9CB-3D24D74A6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5D40-CF8B-48AE-948E-405EF8F5EF9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0934-14B9-44BB-B9CB-3D24D74A6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5D40-CF8B-48AE-948E-405EF8F5EF9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0934-14B9-44BB-B9CB-3D24D74A6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5D40-CF8B-48AE-948E-405EF8F5EF9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0934-14B9-44BB-B9CB-3D24D74A6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5D40-CF8B-48AE-948E-405EF8F5EF9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0934-14B9-44BB-B9CB-3D24D74A6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5D40-CF8B-48AE-948E-405EF8F5EF9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0934-14B9-44BB-B9CB-3D24D74A6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5D40-CF8B-48AE-948E-405EF8F5EF9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0934-14B9-44BB-B9CB-3D24D74A6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5D40-CF8B-48AE-948E-405EF8F5EF9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0934-14B9-44BB-B9CB-3D24D74A6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5D40-CF8B-48AE-948E-405EF8F5EF9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0934-14B9-44BB-B9CB-3D24D74A6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5D40-CF8B-48AE-948E-405EF8F5EF9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0934-14B9-44BB-B9CB-3D24D74A6B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25D40-CF8B-48AE-948E-405EF8F5EF9F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E0934-14B9-44BB-B9CB-3D24D74A6B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AGPAII for Android - APK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523" y="94109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8535" y="1596390"/>
            <a:ext cx="9892030" cy="1748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CASE STUDY: Prevention of Violent Extremism</a:t>
            </a:r>
          </a:p>
          <a:p>
            <a:pPr marL="0" indent="0" algn="ctr">
              <a:buNone/>
            </a:pPr>
            <a:r>
              <a:rPr lang="en-US" sz="180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By Dr. Atik Tapipin, M.M.Pd</a:t>
            </a:r>
            <a:endParaRPr lang="en-US" sz="18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marL="0" indent="0" algn="ctr">
              <a:buNone/>
            </a:pPr>
            <a:r>
              <a:rPr lang="en-US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Association of Religious Education Teacher of Indonesia (AGPAII)</a:t>
            </a:r>
          </a:p>
          <a:p>
            <a:pPr marL="0" indent="0" algn="ctr">
              <a:buNone/>
            </a:pPr>
            <a:r>
              <a:rPr lang="en-US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Lecture of Sekolah Tinggi Ilmu Tarbiyah Manggala Bandung</a:t>
            </a:r>
          </a:p>
          <a:p>
            <a:pPr marL="0" indent="0" algn="ctr">
              <a:buNone/>
            </a:pPr>
            <a:endParaRPr lang="en-US" sz="1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262505" y="3561715"/>
            <a:ext cx="748855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sz="2400" b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Times New Roman" panose="02020503050405090304" charset="0"/>
                <a:cs typeface="Times New Roman" panose="02020503050405090304" charset="0"/>
              </a:rPr>
              <a:t>Online </a:t>
            </a:r>
            <a:r>
              <a:rPr lang="en-US" sz="2400" b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Times New Roman" panose="02020503050405090304" charset="0"/>
                <a:cs typeface="Times New Roman" panose="02020503050405090304" charset="0"/>
              </a:rPr>
              <a:t>International </a:t>
            </a:r>
            <a:r>
              <a:rPr sz="2400" b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Times New Roman" panose="02020503050405090304" charset="0"/>
                <a:cs typeface="Times New Roman" panose="02020503050405090304" charset="0"/>
              </a:rPr>
              <a:t>conference: </a:t>
            </a:r>
          </a:p>
          <a:p>
            <a:pPr marL="0" indent="0" algn="ctr"/>
            <a:r>
              <a:rPr sz="2400" b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Times New Roman" panose="02020503050405090304" charset="0"/>
                <a:cs typeface="Times New Roman" panose="02020503050405090304" charset="0"/>
              </a:rPr>
              <a:t>May 25, 2023</a:t>
            </a:r>
          </a:p>
          <a:p>
            <a:pPr marL="0" indent="0" algn="ctr"/>
            <a:r>
              <a:rPr sz="2400" b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Times New Roman" panose="02020503050405090304" charset="0"/>
                <a:cs typeface="Times New Roman" panose="02020503050405090304" charset="0"/>
              </a:rPr>
              <a:t> </a:t>
            </a:r>
          </a:p>
          <a:p>
            <a:pPr marL="0" indent="0" algn="ctr"/>
            <a:r>
              <a:rPr sz="2400" b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Times New Roman" panose="02020503050405090304" charset="0"/>
                <a:cs typeface="Times New Roman" panose="02020503050405090304" charset="0"/>
              </a:rPr>
              <a:t>“Religion and Citizenship - the educational challenges;</a:t>
            </a:r>
            <a:endParaRPr sz="2400" b="0" i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Times New Roman" panose="02020503050405090304" charset="0"/>
              <a:cs typeface="Times New Roman" panose="02020503050405090304" charset="0"/>
            </a:endParaRPr>
          </a:p>
          <a:p>
            <a:pPr marL="0" indent="0" algn="ctr"/>
            <a:r>
              <a:rPr sz="2400" b="0" i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Times New Roman" panose="02020503050405090304" charset="0"/>
                <a:cs typeface="Times New Roman" panose="02020503050405090304" charset="0"/>
              </a:rPr>
              <a:t>contextual hermeneutics and dialogical competencies</a:t>
            </a:r>
          </a:p>
          <a:p>
            <a:pPr marL="0" indent="0" algn="ctr"/>
            <a:r>
              <a:rPr sz="2400" b="0" i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Times New Roman" panose="02020503050405090304" charset="0"/>
                <a:cs typeface="Times New Roman" panose="02020503050405090304" charset="0"/>
              </a:rPr>
              <a:t>as a way out of conflictuous dilemma’s</a:t>
            </a:r>
            <a:r>
              <a:rPr sz="2400" b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Times New Roman" panose="02020503050405090304" charset="0"/>
                <a:cs typeface="Times New Roman" panose="02020503050405090304" charset="0"/>
              </a:rPr>
              <a:t>”</a:t>
            </a:r>
            <a:endParaRPr lang="en-US" sz="2400" b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Times New Roman" panose="02020503050405090304" charset="0"/>
              <a:cs typeface="Times New Roman" panose="020205030504050903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10" y="241300"/>
            <a:ext cx="1324610" cy="13246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9"/>
          <a:stretch>
            <a:fillRect/>
          </a:stretch>
        </p:blipFill>
        <p:spPr>
          <a:xfrm>
            <a:off x="702366" y="359468"/>
            <a:ext cx="4731028" cy="2857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34" y="352430"/>
            <a:ext cx="5080000" cy="2857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3" name="Rectangle 22"/>
          <p:cNvSpPr/>
          <p:nvPr/>
        </p:nvSpPr>
        <p:spPr>
          <a:xfrm>
            <a:off x="1384180" y="3216968"/>
            <a:ext cx="2816760" cy="521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Rohis Camp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12" y="3793987"/>
            <a:ext cx="3738770" cy="24925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8" name="Rectangle 37"/>
          <p:cNvSpPr/>
          <p:nvPr/>
        </p:nvSpPr>
        <p:spPr>
          <a:xfrm>
            <a:off x="7780682" y="3216968"/>
            <a:ext cx="2816760" cy="521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Rohis Training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13134" y="6236922"/>
            <a:ext cx="28167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Peace Festival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/>
          <p:nvPr/>
        </p:nvSpPr>
        <p:spPr>
          <a:xfrm>
            <a:off x="1831975" y="330200"/>
            <a:ext cx="8928100" cy="660400"/>
          </a:xfrm>
          <a:prstGeom prst="roundRect">
            <a:avLst/>
          </a:prstGeom>
          <a:solidFill>
            <a:srgbClr val="002060"/>
          </a:solidFill>
          <a:effectLst>
            <a:glow rad="127000">
              <a:srgbClr val="00B0F0"/>
            </a:glow>
            <a:innerShdw blurRad="63500" dist="50800" dir="13500000">
              <a:srgbClr val="FFFF00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WORK MAP OF PREVENTING VIOLENT EXTREMISM (PVE)</a:t>
            </a:r>
          </a:p>
        </p:txBody>
      </p:sp>
      <p:sp>
        <p:nvSpPr>
          <p:cNvPr id="5" name="Snip Same Side Corner Rectangle 5"/>
          <p:cNvSpPr/>
          <p:nvPr/>
        </p:nvSpPr>
        <p:spPr>
          <a:xfrm rot="16200000">
            <a:off x="1104900" y="1513119"/>
            <a:ext cx="4648203" cy="4506683"/>
          </a:xfrm>
          <a:prstGeom prst="snip2Same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82615" y="1295400"/>
            <a:ext cx="914400" cy="495300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330200" h="9334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 </a:t>
            </a:r>
          </a:p>
          <a:p>
            <a:pPr algn="ctr"/>
            <a:r>
              <a:rPr lang="en-ID" sz="1200" b="1" dirty="0"/>
              <a:t>C</a:t>
            </a:r>
          </a:p>
          <a:p>
            <a:pPr algn="ctr"/>
            <a:r>
              <a:rPr lang="en-ID" sz="1200" b="1" dirty="0"/>
              <a:t>H</a:t>
            </a:r>
          </a:p>
          <a:p>
            <a:pPr algn="ctr"/>
            <a:r>
              <a:rPr lang="en-ID" sz="1200" b="1" dirty="0"/>
              <a:t>O </a:t>
            </a:r>
          </a:p>
          <a:p>
            <a:pPr algn="ctr"/>
            <a:r>
              <a:rPr lang="en-ID" sz="1200" b="1" dirty="0"/>
              <a:t>O</a:t>
            </a:r>
          </a:p>
          <a:p>
            <a:pPr algn="ctr"/>
            <a:r>
              <a:rPr lang="en-ID" sz="1200" b="1" dirty="0"/>
              <a:t> L</a:t>
            </a:r>
          </a:p>
          <a:p>
            <a:pPr algn="ctr"/>
            <a:endParaRPr lang="en-ID" sz="1200" b="1" dirty="0"/>
          </a:p>
          <a:p>
            <a:pPr algn="ctr"/>
            <a:r>
              <a:rPr lang="en-ID" sz="1200" b="1" dirty="0"/>
              <a:t>&amp; </a:t>
            </a:r>
          </a:p>
          <a:p>
            <a:pPr algn="ctr"/>
            <a:endParaRPr lang="en-ID" sz="1200" b="1" dirty="0"/>
          </a:p>
          <a:p>
            <a:pPr algn="ctr"/>
            <a:r>
              <a:rPr lang="en-ID" sz="1200" b="1" dirty="0"/>
              <a:t>C</a:t>
            </a:r>
          </a:p>
          <a:p>
            <a:pPr algn="ctr"/>
            <a:r>
              <a:rPr lang="en-ID" sz="1200" b="1" dirty="0"/>
              <a:t>L</a:t>
            </a:r>
          </a:p>
          <a:p>
            <a:pPr algn="ctr"/>
            <a:r>
              <a:rPr lang="en-ID" sz="1200" b="1" dirty="0"/>
              <a:t>A</a:t>
            </a:r>
          </a:p>
          <a:p>
            <a:pPr algn="ctr"/>
            <a:r>
              <a:rPr lang="en-ID" sz="1200" b="1" dirty="0"/>
              <a:t>S</a:t>
            </a:r>
          </a:p>
          <a:p>
            <a:pPr algn="ctr"/>
            <a:r>
              <a:rPr lang="en-ID" sz="1200" b="1" dirty="0"/>
              <a:t>S </a:t>
            </a:r>
          </a:p>
          <a:p>
            <a:pPr algn="ctr"/>
            <a:endParaRPr lang="en-ID" sz="1200" b="1" dirty="0"/>
          </a:p>
          <a:p>
            <a:pPr algn="ctr"/>
            <a:r>
              <a:rPr lang="en-ID" sz="1200" b="1" dirty="0"/>
              <a:t>R</a:t>
            </a:r>
          </a:p>
          <a:p>
            <a:pPr algn="ctr"/>
            <a:r>
              <a:rPr lang="en-ID" sz="1200" b="1" dirty="0"/>
              <a:t>O</a:t>
            </a:r>
          </a:p>
          <a:p>
            <a:pPr algn="ctr"/>
            <a:r>
              <a:rPr lang="en-ID" sz="1200" b="1" dirty="0"/>
              <a:t>O</a:t>
            </a:r>
          </a:p>
          <a:p>
            <a:pPr algn="ctr"/>
            <a:r>
              <a:rPr lang="en-ID" sz="1200" b="1" dirty="0"/>
              <a:t>M</a:t>
            </a:r>
          </a:p>
          <a:p>
            <a:pPr algn="ctr"/>
            <a:endParaRPr lang="en-ID" sz="1200" b="1" dirty="0"/>
          </a:p>
          <a:p>
            <a:pPr algn="ctr"/>
            <a:r>
              <a:rPr lang="en-ID" sz="1200" b="1" dirty="0"/>
              <a:t>C</a:t>
            </a:r>
          </a:p>
          <a:p>
            <a:pPr algn="ctr"/>
            <a:r>
              <a:rPr lang="en-ID" sz="1200" b="1" dirty="0"/>
              <a:t>U</a:t>
            </a:r>
          </a:p>
          <a:p>
            <a:pPr algn="ctr"/>
            <a:r>
              <a:rPr lang="en-ID" sz="1200" b="1" dirty="0"/>
              <a:t>L</a:t>
            </a:r>
          </a:p>
          <a:p>
            <a:pPr algn="ctr"/>
            <a:r>
              <a:rPr lang="en-ID" sz="1200" b="1" dirty="0"/>
              <a:t>T</a:t>
            </a:r>
          </a:p>
          <a:p>
            <a:pPr algn="ctr"/>
            <a:r>
              <a:rPr lang="en-ID" sz="1200" b="1" dirty="0"/>
              <a:t>U</a:t>
            </a:r>
          </a:p>
          <a:p>
            <a:pPr algn="ctr"/>
            <a:r>
              <a:rPr lang="en-ID" sz="1200" b="1" dirty="0"/>
              <a:t>R</a:t>
            </a:r>
          </a:p>
          <a:p>
            <a:pPr algn="ctr"/>
            <a:r>
              <a:rPr lang="en-ID" sz="1200" b="1" dirty="0"/>
              <a:t>E</a:t>
            </a:r>
            <a:r>
              <a:rPr lang="en-ID" sz="1400" b="1" dirty="0"/>
              <a:t> </a:t>
            </a:r>
            <a:r>
              <a:rPr lang="en-ID" b="1" dirty="0"/>
              <a:t> </a:t>
            </a:r>
            <a:endParaRPr lang="en-US" b="1" dirty="0"/>
          </a:p>
        </p:txBody>
      </p:sp>
      <p:sp>
        <p:nvSpPr>
          <p:cNvPr id="7" name="Right Arrow 8"/>
          <p:cNvSpPr/>
          <p:nvPr/>
        </p:nvSpPr>
        <p:spPr>
          <a:xfrm>
            <a:off x="3042557" y="1537608"/>
            <a:ext cx="2563585" cy="1434193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Trans Na</a:t>
            </a:r>
            <a:r>
              <a:rPr lang="en-US" altLang="en-ID" dirty="0"/>
              <a:t>t</a:t>
            </a:r>
            <a:r>
              <a:rPr lang="en-ID" dirty="0"/>
              <a:t>ional Ideology</a:t>
            </a:r>
            <a:endParaRPr lang="en-US" dirty="0"/>
          </a:p>
        </p:txBody>
      </p:sp>
      <p:sp>
        <p:nvSpPr>
          <p:cNvPr id="8" name="Right Arrow 10"/>
          <p:cNvSpPr/>
          <p:nvPr/>
        </p:nvSpPr>
        <p:spPr>
          <a:xfrm>
            <a:off x="2966357" y="3197687"/>
            <a:ext cx="2503714" cy="1219200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Eksklusive Recitation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6634841" y="2024744"/>
          <a:ext cx="4191002" cy="3448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Left Arrow 15"/>
          <p:cNvSpPr/>
          <p:nvPr/>
        </p:nvSpPr>
        <p:spPr>
          <a:xfrm>
            <a:off x="6751319" y="1295398"/>
            <a:ext cx="4009210" cy="838202"/>
          </a:xfrm>
          <a:prstGeom prst="lef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solidFill>
                  <a:schemeClr val="tx1"/>
                </a:solidFill>
              </a:rPr>
              <a:t>POLICY STRENGTHENING</a:t>
            </a:r>
          </a:p>
        </p:txBody>
      </p:sp>
      <p:sp>
        <p:nvSpPr>
          <p:cNvPr id="12" name="Left Arrow 16"/>
          <p:cNvSpPr/>
          <p:nvPr/>
        </p:nvSpPr>
        <p:spPr>
          <a:xfrm>
            <a:off x="6672942" y="5423804"/>
            <a:ext cx="4152901" cy="838202"/>
          </a:xfrm>
          <a:prstGeom prst="lef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b="1" dirty="0">
                <a:solidFill>
                  <a:schemeClr val="tx1"/>
                </a:solidFill>
              </a:rPr>
              <a:t>STRENGTHENING PAI Teacher &amp; STUDENT</a:t>
            </a:r>
          </a:p>
        </p:txBody>
      </p:sp>
      <p:sp>
        <p:nvSpPr>
          <p:cNvPr id="15" name="Rounded Rectangle 11"/>
          <p:cNvSpPr/>
          <p:nvPr/>
        </p:nvSpPr>
        <p:spPr>
          <a:xfrm>
            <a:off x="11016342" y="1543050"/>
            <a:ext cx="611776" cy="4278086"/>
          </a:xfrm>
          <a:prstGeom prst="roundRect">
            <a:avLst/>
          </a:prstGeom>
          <a:solidFill>
            <a:srgbClr val="22EE0C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/>
              <a:t>O </a:t>
            </a:r>
          </a:p>
          <a:p>
            <a:pPr algn="ctr"/>
            <a:r>
              <a:rPr lang="en-ID" b="1" dirty="0"/>
              <a:t>N</a:t>
            </a:r>
          </a:p>
          <a:p>
            <a:pPr algn="ctr"/>
            <a:r>
              <a:rPr lang="en-ID" b="1" dirty="0"/>
              <a:t> L</a:t>
            </a:r>
          </a:p>
          <a:p>
            <a:pPr algn="ctr"/>
            <a:r>
              <a:rPr lang="en-ID" b="1" dirty="0"/>
              <a:t> I</a:t>
            </a:r>
          </a:p>
          <a:p>
            <a:pPr algn="ctr"/>
            <a:r>
              <a:rPr lang="en-ID" b="1" dirty="0"/>
              <a:t> N </a:t>
            </a:r>
          </a:p>
          <a:p>
            <a:pPr algn="ctr"/>
            <a:r>
              <a:rPr lang="en-ID" b="1" dirty="0"/>
              <a:t>E</a:t>
            </a:r>
          </a:p>
          <a:p>
            <a:pPr algn="ctr"/>
            <a:r>
              <a:rPr lang="en-ID" b="1" dirty="0"/>
              <a:t> &amp; </a:t>
            </a:r>
          </a:p>
          <a:p>
            <a:pPr algn="ctr"/>
            <a:r>
              <a:rPr lang="en-ID" b="1" dirty="0"/>
              <a:t>O</a:t>
            </a:r>
          </a:p>
          <a:p>
            <a:pPr algn="ctr"/>
            <a:r>
              <a:rPr lang="en-ID" b="1" dirty="0"/>
              <a:t>F</a:t>
            </a:r>
          </a:p>
          <a:p>
            <a:pPr algn="ctr"/>
            <a:r>
              <a:rPr lang="en-ID" b="1" dirty="0"/>
              <a:t>L</a:t>
            </a:r>
          </a:p>
          <a:p>
            <a:pPr algn="ctr"/>
            <a:r>
              <a:rPr lang="en-ID" b="1" dirty="0"/>
              <a:t>I</a:t>
            </a:r>
          </a:p>
          <a:p>
            <a:pPr algn="ctr"/>
            <a:r>
              <a:rPr lang="en-ID" b="1" dirty="0"/>
              <a:t>N</a:t>
            </a:r>
          </a:p>
          <a:p>
            <a:pPr algn="ctr"/>
            <a:r>
              <a:rPr lang="en-ID" b="1" dirty="0"/>
              <a:t>E</a:t>
            </a:r>
          </a:p>
          <a:p>
            <a:pPr algn="ctr"/>
            <a:r>
              <a:rPr lang="en-ID" b="1" dirty="0"/>
              <a:t> </a:t>
            </a:r>
          </a:p>
        </p:txBody>
      </p:sp>
      <p:sp>
        <p:nvSpPr>
          <p:cNvPr id="14" name="Right Arrow 10"/>
          <p:cNvSpPr/>
          <p:nvPr/>
        </p:nvSpPr>
        <p:spPr>
          <a:xfrm>
            <a:off x="2979966" y="4525742"/>
            <a:ext cx="2503714" cy="1219200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Radical</a:t>
            </a:r>
            <a:r>
              <a:rPr lang="en-US" dirty="0"/>
              <a:t> </a:t>
            </a:r>
            <a:r>
              <a:rPr lang="en-US" dirty="0" err="1"/>
              <a:t>ekstrimisme</a:t>
            </a:r>
            <a:endParaRPr lang="en-US" dirty="0"/>
          </a:p>
        </p:txBody>
      </p:sp>
      <p:sp>
        <p:nvSpPr>
          <p:cNvPr id="16" name="Rounded Rectangle 11"/>
          <p:cNvSpPr/>
          <p:nvPr/>
        </p:nvSpPr>
        <p:spPr>
          <a:xfrm>
            <a:off x="1516383" y="2133601"/>
            <a:ext cx="611776" cy="318008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/>
              <a:t>I</a:t>
            </a:r>
          </a:p>
          <a:p>
            <a:pPr algn="ctr"/>
            <a:r>
              <a:rPr lang="en-ID" b="1" dirty="0"/>
              <a:t>N</a:t>
            </a:r>
          </a:p>
          <a:p>
            <a:pPr algn="ctr"/>
            <a:r>
              <a:rPr lang="en-ID" b="1" dirty="0"/>
              <a:t>T</a:t>
            </a:r>
          </a:p>
          <a:p>
            <a:pPr algn="ctr"/>
            <a:r>
              <a:rPr lang="en-ID" b="1" dirty="0"/>
              <a:t>E</a:t>
            </a:r>
          </a:p>
          <a:p>
            <a:pPr algn="ctr"/>
            <a:r>
              <a:rPr lang="en-ID" b="1" dirty="0"/>
              <a:t>R</a:t>
            </a:r>
          </a:p>
          <a:p>
            <a:pPr algn="ctr"/>
            <a:r>
              <a:rPr lang="en-ID" b="1" dirty="0"/>
              <a:t>V</a:t>
            </a:r>
          </a:p>
          <a:p>
            <a:pPr algn="ctr"/>
            <a:r>
              <a:rPr lang="en-ID" b="1" dirty="0"/>
              <a:t>E</a:t>
            </a:r>
          </a:p>
          <a:p>
            <a:pPr algn="ctr"/>
            <a:r>
              <a:rPr lang="en-ID" b="1" dirty="0"/>
              <a:t>N</a:t>
            </a:r>
          </a:p>
          <a:p>
            <a:pPr algn="ctr"/>
            <a:r>
              <a:rPr lang="en-ID" b="1" dirty="0"/>
              <a:t>S</a:t>
            </a:r>
          </a:p>
          <a:p>
            <a:pPr algn="ctr"/>
            <a:r>
              <a:rPr lang="en-ID" b="1" dirty="0"/>
              <a:t>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altLang="en-US" sz="4000" b="1" dirty="0"/>
              <a:t>PVE PROGRAM APPROACH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22500" y="2247902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PVE SUCCESS STRATEGIES PROGRAME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1410590"/>
            <a:ext cx="1219200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ID" dirty="0"/>
              <a:t>1. </a:t>
            </a:r>
            <a:r>
              <a:rPr lang="en-ID" dirty="0"/>
              <a:t>Curriculum intervention (Especially Spiritual Curriculum)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245148"/>
            <a:ext cx="1219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sz="3200" dirty="0">
                <a:latin typeface="Bebas Neue" panose="020B0606020202050201" pitchFamily="34" charset="0"/>
              </a:rPr>
              <a:t>TARGET SCHOOL INTERVENTION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75542" y="2068217"/>
            <a:ext cx="5849257" cy="1886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797971" y="1794084"/>
            <a:ext cx="731520" cy="731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075542" y="3056274"/>
            <a:ext cx="5849257" cy="1886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797971" y="2782141"/>
            <a:ext cx="731520" cy="731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075542" y="4044850"/>
            <a:ext cx="5849257" cy="1886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797971" y="3770717"/>
            <a:ext cx="731520" cy="731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075542" y="5030443"/>
            <a:ext cx="5849257" cy="1886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797971" y="4756310"/>
            <a:ext cx="731520" cy="7315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18214" y="2068217"/>
            <a:ext cx="2876528" cy="320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Dante" panose="02020502050200020203" pitchFamily="18" charset="0"/>
                <a:ea typeface="Benjamin" panose="00000400000000000000" pitchFamily="2" charset="0"/>
              </a:rPr>
              <a:t>A.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Dante" panose="02020502050200020203" pitchFamily="18" charset="0"/>
                <a:ea typeface="Benjamin" panose="00000400000000000000" pitchFamily="2" charset="0"/>
              </a:rPr>
              <a:t>Include 4 issues in spiritual material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897260" y="2068217"/>
            <a:ext cx="2870781" cy="3200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Dante" panose="02020502050200020203" pitchFamily="18" charset="0"/>
                <a:ea typeface="Benjamin" panose="00000400000000000000" pitchFamily="2" charset="0"/>
              </a:rPr>
              <a:t>B.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Dante" panose="02020502050200020203" pitchFamily="18" charset="0"/>
                <a:ea typeface="Benjamin" panose="00000400000000000000" pitchFamily="2" charset="0"/>
              </a:rPr>
              <a:t>Develop Spiritual Mentor Training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66589" y="2247946"/>
            <a:ext cx="2933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Dante" panose="02020502050200020203" pitchFamily="18" charset="0"/>
              </a:rPr>
              <a:t>Thoghut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Dante" panose="02020502050200020203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57679" y="3228945"/>
            <a:ext cx="2933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Dante" panose="02020502050200020203" pitchFamily="18" charset="0"/>
              </a:rPr>
              <a:t>Khilafah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Dante" panose="02020502050200020203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95015" y="4166870"/>
            <a:ext cx="46367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Dante" panose="02020502050200020203" pitchFamily="18" charset="0"/>
              </a:rPr>
              <a:t>Against violence in the name of religion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57679" y="5211589"/>
            <a:ext cx="2933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Dante" panose="02020502050200020203" pitchFamily="18" charset="0"/>
              </a:rPr>
              <a:t>Jihad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8007491" y="2010846"/>
            <a:ext cx="316451" cy="3257838"/>
            <a:chOff x="8007491" y="2010846"/>
            <a:chExt cx="316451" cy="3257838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9142" y="2995501"/>
              <a:ext cx="304800" cy="30480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7491" y="2010846"/>
              <a:ext cx="304800" cy="30480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7491" y="3984077"/>
              <a:ext cx="304800" cy="30480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7491" y="4963884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02179"/>
            <a:ext cx="12192000" cy="37485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651248"/>
            <a:ext cx="12192000" cy="1103956"/>
            <a:chOff x="0" y="633031"/>
            <a:chExt cx="12192000" cy="969924"/>
          </a:xfrm>
        </p:grpSpPr>
        <p:sp>
          <p:nvSpPr>
            <p:cNvPr id="5" name="TextBox 4"/>
            <p:cNvSpPr txBox="1"/>
            <p:nvPr/>
          </p:nvSpPr>
          <p:spPr>
            <a:xfrm>
              <a:off x="0" y="633031"/>
              <a:ext cx="12192000" cy="512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3200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rPr>
                <a:t>2. School Program Intervention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23667" y="1119330"/>
              <a:ext cx="10944665" cy="3244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D" dirty="0"/>
                <a:t>Academy Show Your Idea's for Peace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14900" y="1511515"/>
              <a:ext cx="45720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91150" y="1511515"/>
              <a:ext cx="45720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1511515"/>
              <a:ext cx="45720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43650" y="1511515"/>
              <a:ext cx="457200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19900" y="1511515"/>
              <a:ext cx="457200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25331" y="5205232"/>
            <a:ext cx="265176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0" i="0">
                <a:solidFill>
                  <a:schemeClr val="bg1"/>
                </a:solidFill>
                <a:effectLst/>
              </a:rPr>
              <a:t>Forming the Asyi4p (Academy Of Show Your Idea's For Peace) Program at school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5330" y="4451182"/>
            <a:ext cx="265176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ebas Neue" panose="020B0606020202050201" pitchFamily="34" charset="0"/>
              </a:rPr>
              <a:t>ASYI4P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01365" y="5205232"/>
            <a:ext cx="265176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0" i="0">
                <a:solidFill>
                  <a:schemeClr val="bg1"/>
                </a:solidFill>
                <a:effectLst/>
              </a:rPr>
              <a:t>Developing School Spiritual Networks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01364" y="4451182"/>
            <a:ext cx="2651760" cy="4603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ebas Neue" panose="020B0606020202050201" pitchFamily="34" charset="0"/>
              </a:rPr>
              <a:t>NETWORKING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77399" y="5205232"/>
            <a:ext cx="265176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Held a Tangsel-wide Spiritual Peace Festival with 2,300 student Peace Quotes, 300 student letters on actual issues of peace, radicalism, juvenile delinquency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77398" y="4451182"/>
            <a:ext cx="2651760" cy="33718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Bebas Neue" panose="020B0606020202050201" pitchFamily="34" charset="0"/>
              </a:rPr>
              <a:t>PEACE FESTIVAL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53433" y="5205232"/>
            <a:ext cx="265176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0" i="0">
                <a:solidFill>
                  <a:schemeClr val="bg1"/>
                </a:solidFill>
                <a:effectLst/>
              </a:rPr>
              <a:t>Presenting former terrorist Sofyan Tsauri Fauzi as a spiritual mentor and school activities.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53432" y="4451182"/>
            <a:ext cx="2651760" cy="4603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ebas Neue" panose="020B0606020202050201" pitchFamily="34" charset="0"/>
              </a:rPr>
              <a:t>X T Sharing</a:t>
            </a:r>
          </a:p>
        </p:txBody>
      </p:sp>
      <p:sp>
        <p:nvSpPr>
          <p:cNvPr id="24" name="Diamond 23"/>
          <p:cNvSpPr/>
          <p:nvPr/>
        </p:nvSpPr>
        <p:spPr>
          <a:xfrm>
            <a:off x="325330" y="1791478"/>
            <a:ext cx="2651760" cy="2651759"/>
          </a:xfrm>
          <a:prstGeom prst="diamond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/>
          <p:cNvSpPr/>
          <p:nvPr/>
        </p:nvSpPr>
        <p:spPr>
          <a:xfrm>
            <a:off x="3826942" y="2275956"/>
            <a:ext cx="507296" cy="1146727"/>
          </a:xfrm>
          <a:prstGeom prst="diamond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18895956">
            <a:off x="704002" y="2165361"/>
            <a:ext cx="1894416" cy="1894416"/>
          </a:xfrm>
          <a:prstGeom prst="rect">
            <a:avLst/>
          </a:prstGeom>
          <a:blipFill dpi="0" rotWithShape="0">
            <a:blip r:embed="rId3"/>
            <a:srcRect/>
            <a:stretch>
              <a:fillRect l="-34000" r="-17000"/>
            </a:stretch>
          </a:blip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078" name="Picture 6" descr="Jaringan Komputer, Ikon Komputer, ICO gambar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87" y="2108556"/>
            <a:ext cx="2267679" cy="19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23" b="14174"/>
          <a:stretch>
            <a:fillRect/>
          </a:stretch>
        </p:blipFill>
        <p:spPr>
          <a:xfrm>
            <a:off x="9418377" y="2301125"/>
            <a:ext cx="2287957" cy="16869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775" y="2287569"/>
            <a:ext cx="2635006" cy="175667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9905" y="405765"/>
            <a:ext cx="7541260" cy="1568450"/>
            <a:chOff x="509905" y="645731"/>
            <a:chExt cx="11058427" cy="1568450"/>
          </a:xfrm>
        </p:grpSpPr>
        <p:sp>
          <p:nvSpPr>
            <p:cNvPr id="5" name="TextBox 4"/>
            <p:cNvSpPr txBox="1"/>
            <p:nvPr/>
          </p:nvSpPr>
          <p:spPr>
            <a:xfrm>
              <a:off x="509905" y="645731"/>
              <a:ext cx="3589655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rPr>
                <a:t>3. </a:t>
              </a:r>
              <a:r>
                <a:rPr lang="en-US" sz="320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rPr>
                <a:t>Principal Policy Intervention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23667" y="1119330"/>
              <a:ext cx="10944665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400" b="0" i="0" dirty="0">
                <a:solidFill>
                  <a:schemeClr val="tx2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14900" y="1511515"/>
              <a:ext cx="45720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91150" y="1511515"/>
              <a:ext cx="45720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1511515"/>
              <a:ext cx="45720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43650" y="1511515"/>
              <a:ext cx="457200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19900" y="1511515"/>
              <a:ext cx="457200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2" name="Diagram 11"/>
          <p:cNvGraphicFramePr/>
          <p:nvPr/>
        </p:nvGraphicFramePr>
        <p:xfrm>
          <a:off x="101327" y="87956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/>
          <p:cNvSpPr/>
          <p:nvPr/>
        </p:nvSpPr>
        <p:spPr>
          <a:xfrm>
            <a:off x="6287131" y="1550141"/>
            <a:ext cx="4923931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tx2">
                    <a:lumMod val="50000"/>
                  </a:schemeClr>
                </a:solidFill>
              </a:rPr>
              <a:t>As a strategic local actor, the Principal is encouraged to be sensitive to the threat of the entry of Radical Terrorism (4 Main Issues)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7135" y="1086454"/>
            <a:ext cx="492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Principal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53858" y="1407764"/>
            <a:ext cx="731520" cy="731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29" y="1621124"/>
            <a:ext cx="3048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23363" y="2698638"/>
            <a:ext cx="567193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Spiritual Management Policy and Recruitment of Spiritual Mentors</a:t>
            </a:r>
          </a:p>
        </p:txBody>
      </p:sp>
      <p:sp>
        <p:nvSpPr>
          <p:cNvPr id="19" name="Oval 18"/>
          <p:cNvSpPr/>
          <p:nvPr/>
        </p:nvSpPr>
        <p:spPr>
          <a:xfrm>
            <a:off x="5253857" y="2698795"/>
            <a:ext cx="731520" cy="731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130983" y="4196174"/>
            <a:ext cx="49239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Presenting Former Terrorists</a:t>
            </a:r>
          </a:p>
        </p:txBody>
      </p:sp>
      <p:sp>
        <p:nvSpPr>
          <p:cNvPr id="22" name="Oval 21"/>
          <p:cNvSpPr/>
          <p:nvPr/>
        </p:nvSpPr>
        <p:spPr>
          <a:xfrm>
            <a:off x="5261476" y="3982790"/>
            <a:ext cx="731520" cy="7315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28" y="2912155"/>
            <a:ext cx="304800" cy="304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836" y="41961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9" grpId="0" bldLvl="0" animBg="1"/>
      <p:bldP spid="2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00246"/>
            <a:ext cx="12192000" cy="969924"/>
            <a:chOff x="0" y="633031"/>
            <a:chExt cx="12192000" cy="969924"/>
          </a:xfrm>
        </p:grpSpPr>
        <p:sp>
          <p:nvSpPr>
            <p:cNvPr id="5" name="TextBox 4"/>
            <p:cNvSpPr txBox="1"/>
            <p:nvPr/>
          </p:nvSpPr>
          <p:spPr>
            <a:xfrm>
              <a:off x="0" y="633031"/>
              <a:ext cx="1219200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rPr>
                <a:t>4. </a:t>
              </a:r>
              <a:r>
                <a:rPr lang="en-US" sz="320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rPr>
                <a:t>School Budget Intervention (RAPBS &amp; BOS)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14900" y="1511515"/>
              <a:ext cx="45720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91150" y="1511515"/>
              <a:ext cx="45720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1511515"/>
              <a:ext cx="45720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43650" y="1511515"/>
              <a:ext cx="457200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19900" y="1511515"/>
              <a:ext cx="457200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2" name="Chart 11"/>
          <p:cNvGraphicFramePr/>
          <p:nvPr/>
        </p:nvGraphicFramePr>
        <p:xfrm>
          <a:off x="304799" y="1418487"/>
          <a:ext cx="7618657" cy="4995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011152" y="3513304"/>
            <a:ext cx="387604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STILL IN PROCESS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43627" y="2904944"/>
            <a:ext cx="115177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ebas Neue" panose="020B0606020202050201" pitchFamily="34" charset="0"/>
              </a:rPr>
              <a:t>BOS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24600" y="4455947"/>
            <a:ext cx="115177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ebas Neue" panose="020B0606020202050201" pitchFamily="34" charset="0"/>
              </a:rPr>
              <a:t>BOP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38238" y="3562530"/>
            <a:ext cx="1151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ebas Neue" panose="020B0606020202050201" pitchFamily="34" charset="0"/>
              </a:rPr>
              <a:t>$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Diagram 30"/>
          <p:cNvGraphicFramePr/>
          <p:nvPr/>
        </p:nvGraphicFramePr>
        <p:xfrm>
          <a:off x="321172" y="1072138"/>
          <a:ext cx="6702481" cy="5031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3" name="Diagram 32"/>
          <p:cNvGraphicFramePr/>
          <p:nvPr/>
        </p:nvGraphicFramePr>
        <p:xfrm>
          <a:off x="5489519" y="1065511"/>
          <a:ext cx="6702481" cy="5031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color z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556A"/>
      </a:accent1>
      <a:accent2>
        <a:srgbClr val="0087B1"/>
      </a:accent2>
      <a:accent3>
        <a:srgbClr val="45BE9B"/>
      </a:accent3>
      <a:accent4>
        <a:srgbClr val="A0BC34"/>
      </a:accent4>
      <a:accent5>
        <a:srgbClr val="FB8734"/>
      </a:accent5>
      <a:accent6>
        <a:srgbClr val="D4402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Widescreen</PresentationFormat>
  <Paragraphs>124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Bebas Neue</vt:lpstr>
      <vt:lpstr>Benjamin</vt:lpstr>
      <vt:lpstr>Calibri</vt:lpstr>
      <vt:lpstr>Calibri Light</vt:lpstr>
      <vt:lpstr>Dante</vt:lpstr>
      <vt:lpstr>Times New Roman</vt:lpstr>
      <vt:lpstr>Office Theme</vt:lpstr>
      <vt:lpstr>PowerPoint Presentation</vt:lpstr>
      <vt:lpstr>PowerPoint Presentation</vt:lpstr>
      <vt:lpstr>PVE PROGRAM APPROACH</vt:lpstr>
      <vt:lpstr>PVE SUCCESS STRATEGIES PROGRAME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DPP AGPAII</dc:creator>
  <cp:lastModifiedBy>june beckx</cp:lastModifiedBy>
  <cp:revision>63</cp:revision>
  <dcterms:created xsi:type="dcterms:W3CDTF">2023-05-17T00:35:47Z</dcterms:created>
  <dcterms:modified xsi:type="dcterms:W3CDTF">2023-05-18T05:51:35Z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1033-3.1.4.5932</vt:lpwstr>
  </property>
</Properties>
</file>