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15" r:id="rId2"/>
    <p:sldId id="2147470015" r:id="rId3"/>
    <p:sldId id="256" r:id="rId4"/>
    <p:sldId id="264" r:id="rId5"/>
    <p:sldId id="2147470018" r:id="rId6"/>
    <p:sldId id="2147470019" r:id="rId7"/>
    <p:sldId id="316" r:id="rId8"/>
    <p:sldId id="317" r:id="rId9"/>
    <p:sldId id="273" r:id="rId10"/>
    <p:sldId id="319" r:id="rId11"/>
    <p:sldId id="2147470017" r:id="rId12"/>
    <p:sldId id="2147470013" r:id="rId13"/>
    <p:sldId id="2147470024" r:id="rId14"/>
    <p:sldId id="322" r:id="rId15"/>
    <p:sldId id="16757" r:id="rId16"/>
    <p:sldId id="2147470020" r:id="rId17"/>
    <p:sldId id="2147375076" r:id="rId18"/>
    <p:sldId id="2147375077" r:id="rId19"/>
    <p:sldId id="2147375078" r:id="rId20"/>
    <p:sldId id="2147470023" r:id="rId21"/>
    <p:sldId id="2147470022" r:id="rId22"/>
    <p:sldId id="2147470014" r:id="rId23"/>
    <p:sldId id="2147470016" r:id="rId24"/>
    <p:sldId id="2147470021" r:id="rId25"/>
    <p:sldId id="313" r:id="rId26"/>
  </p:sldIdLst>
  <p:sldSz cx="7556500" cy="5334000"/>
  <p:notesSz cx="7556500" cy="533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128" autoAdjust="0"/>
  </p:normalViewPr>
  <p:slideViewPr>
    <p:cSldViewPr>
      <p:cViewPr varScale="1">
        <p:scale>
          <a:sx n="81" d="100"/>
          <a:sy n="81" d="100"/>
        </p:scale>
        <p:origin x="1264" y="60"/>
      </p:cViewPr>
      <p:guideLst>
        <p:guide orient="horz" pos="2880"/>
        <p:guide pos="2160"/>
      </p:guideLst>
    </p:cSldViewPr>
  </p:slideViewPr>
  <p:outlineViewPr>
    <p:cViewPr>
      <p:scale>
        <a:sx n="33" d="100"/>
        <a:sy n="33" d="100"/>
      </p:scale>
      <p:origin x="0" y="65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2667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79900" y="0"/>
            <a:ext cx="3275013" cy="266700"/>
          </a:xfrm>
          <a:prstGeom prst="rect">
            <a:avLst/>
          </a:prstGeom>
        </p:spPr>
        <p:txBody>
          <a:bodyPr vert="horz" lIns="91440" tIns="45720" rIns="91440" bIns="45720" rtlCol="0"/>
          <a:lstStyle>
            <a:lvl1pPr algn="r">
              <a:defRPr sz="1200"/>
            </a:lvl1pPr>
          </a:lstStyle>
          <a:p>
            <a:fld id="{A8E24B37-518A-40AB-B504-278ED107C95C}" type="datetimeFigureOut">
              <a:rPr lang="en-US" smtClean="0"/>
              <a:t>5/22/2023</a:t>
            </a:fld>
            <a:endParaRPr lang="en-US"/>
          </a:p>
        </p:txBody>
      </p:sp>
      <p:sp>
        <p:nvSpPr>
          <p:cNvPr id="4" name="Slide Image Placeholder 3"/>
          <p:cNvSpPr>
            <a:spLocks noGrp="1" noRot="1" noChangeAspect="1"/>
          </p:cNvSpPr>
          <p:nvPr>
            <p:ph type="sldImg" idx="2"/>
          </p:nvPr>
        </p:nvSpPr>
        <p:spPr>
          <a:xfrm>
            <a:off x="2503488" y="666750"/>
            <a:ext cx="2549525" cy="18002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2566988"/>
            <a:ext cx="6045200" cy="21002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5067300"/>
            <a:ext cx="3275013" cy="2667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79900" y="5067300"/>
            <a:ext cx="3275013" cy="266700"/>
          </a:xfrm>
          <a:prstGeom prst="rect">
            <a:avLst/>
          </a:prstGeom>
        </p:spPr>
        <p:txBody>
          <a:bodyPr vert="horz" lIns="91440" tIns="45720" rIns="91440" bIns="45720" rtlCol="0" anchor="b"/>
          <a:lstStyle>
            <a:lvl1pPr algn="r">
              <a:defRPr sz="1200"/>
            </a:lvl1pPr>
          </a:lstStyle>
          <a:p>
            <a:fld id="{EFA32729-FDCA-4214-BB45-D5754A527CD0}" type="slidenum">
              <a:rPr lang="en-US" smtClean="0"/>
              <a:t>‹#›</a:t>
            </a:fld>
            <a:endParaRPr lang="en-US"/>
          </a:p>
        </p:txBody>
      </p:sp>
    </p:spTree>
    <p:extLst>
      <p:ext uri="{BB962C8B-B14F-4D97-AF65-F5344CB8AC3E}">
        <p14:creationId xmlns:p14="http://schemas.microsoft.com/office/powerpoint/2010/main" val="38463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EFA32729-FDCA-4214-BB45-D5754A527CD0}" type="slidenum">
              <a:rPr lang="en-US" smtClean="0"/>
              <a:t>1</a:t>
            </a:fld>
            <a:endParaRPr lang="en-US"/>
          </a:p>
        </p:txBody>
      </p:sp>
    </p:spTree>
    <p:extLst>
      <p:ext uri="{BB962C8B-B14F-4D97-AF65-F5344CB8AC3E}">
        <p14:creationId xmlns:p14="http://schemas.microsoft.com/office/powerpoint/2010/main" val="154237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32729-FDCA-4214-BB45-D5754A527CD0}" type="slidenum">
              <a:rPr lang="en-US" smtClean="0"/>
              <a:t>3</a:t>
            </a:fld>
            <a:endParaRPr lang="en-US"/>
          </a:p>
        </p:txBody>
      </p:sp>
    </p:spTree>
    <p:extLst>
      <p:ext uri="{BB962C8B-B14F-4D97-AF65-F5344CB8AC3E}">
        <p14:creationId xmlns:p14="http://schemas.microsoft.com/office/powerpoint/2010/main" val="328991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1653540"/>
            <a:ext cx="6428422" cy="112014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2987040"/>
            <a:ext cx="5293995" cy="1333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675196"/>
            <a:ext cx="2057400" cy="630555"/>
          </a:xfrm>
          <a:custGeom>
            <a:avLst/>
            <a:gdLst/>
            <a:ahLst/>
            <a:cxnLst/>
            <a:rect l="l" t="t" r="r" b="b"/>
            <a:pathLst>
              <a:path w="2057400" h="630554">
                <a:moveTo>
                  <a:pt x="0" y="0"/>
                </a:moveTo>
                <a:lnTo>
                  <a:pt x="0" y="519226"/>
                </a:lnTo>
                <a:lnTo>
                  <a:pt x="2057298" y="629958"/>
                </a:lnTo>
                <a:lnTo>
                  <a:pt x="1735845" y="556460"/>
                </a:lnTo>
                <a:lnTo>
                  <a:pt x="1028649" y="381468"/>
                </a:lnTo>
                <a:lnTo>
                  <a:pt x="321452" y="173231"/>
                </a:lnTo>
                <a:lnTo>
                  <a:pt x="0" y="0"/>
                </a:lnTo>
                <a:close/>
              </a:path>
            </a:pathLst>
          </a:custGeom>
          <a:solidFill>
            <a:srgbClr val="98D3F3"/>
          </a:solidFill>
        </p:spPr>
        <p:txBody>
          <a:bodyPr wrap="square" lIns="0" tIns="0" rIns="0" bIns="0" rtlCol="0"/>
          <a:lstStyle/>
          <a:p>
            <a:endParaRPr/>
          </a:p>
        </p:txBody>
      </p:sp>
      <p:sp>
        <p:nvSpPr>
          <p:cNvPr id="17" name="bg object 17"/>
          <p:cNvSpPr/>
          <p:nvPr/>
        </p:nvSpPr>
        <p:spPr>
          <a:xfrm>
            <a:off x="0" y="4852494"/>
            <a:ext cx="7560309" cy="475615"/>
          </a:xfrm>
          <a:custGeom>
            <a:avLst/>
            <a:gdLst/>
            <a:ahLst/>
            <a:cxnLst/>
            <a:rect l="l" t="t" r="r" b="b"/>
            <a:pathLst>
              <a:path w="7560309" h="475614">
                <a:moveTo>
                  <a:pt x="0" y="287058"/>
                </a:moveTo>
                <a:lnTo>
                  <a:pt x="0" y="475536"/>
                </a:lnTo>
                <a:lnTo>
                  <a:pt x="7560056" y="475536"/>
                </a:lnTo>
                <a:lnTo>
                  <a:pt x="7560056" y="415995"/>
                </a:lnTo>
                <a:lnTo>
                  <a:pt x="2512637" y="415995"/>
                </a:lnTo>
                <a:lnTo>
                  <a:pt x="1950676" y="410305"/>
                </a:lnTo>
                <a:lnTo>
                  <a:pt x="1457095" y="396006"/>
                </a:lnTo>
                <a:lnTo>
                  <a:pt x="1033383" y="375763"/>
                </a:lnTo>
                <a:lnTo>
                  <a:pt x="678604" y="352281"/>
                </a:lnTo>
                <a:lnTo>
                  <a:pt x="390289" y="328155"/>
                </a:lnTo>
                <a:lnTo>
                  <a:pt x="109779" y="299695"/>
                </a:lnTo>
                <a:lnTo>
                  <a:pt x="0" y="287058"/>
                </a:lnTo>
                <a:close/>
              </a:path>
              <a:path w="7560309" h="475614">
                <a:moveTo>
                  <a:pt x="7560056" y="0"/>
                </a:moveTo>
                <a:lnTo>
                  <a:pt x="7513240" y="15118"/>
                </a:lnTo>
                <a:lnTo>
                  <a:pt x="7458474" y="30468"/>
                </a:lnTo>
                <a:lnTo>
                  <a:pt x="7417661" y="40811"/>
                </a:lnTo>
                <a:lnTo>
                  <a:pt x="7373486" y="51229"/>
                </a:lnTo>
                <a:lnTo>
                  <a:pt x="7326016" y="61709"/>
                </a:lnTo>
                <a:lnTo>
                  <a:pt x="7248785" y="77523"/>
                </a:lnTo>
                <a:lnTo>
                  <a:pt x="7164527" y="93415"/>
                </a:lnTo>
                <a:lnTo>
                  <a:pt x="7041650" y="114659"/>
                </a:lnTo>
                <a:lnTo>
                  <a:pt x="6871893" y="141174"/>
                </a:lnTo>
                <a:lnTo>
                  <a:pt x="6605983" y="177903"/>
                </a:lnTo>
                <a:lnTo>
                  <a:pt x="6265142" y="218749"/>
                </a:lnTo>
                <a:lnTo>
                  <a:pt x="5790080" y="267045"/>
                </a:lnTo>
                <a:lnTo>
                  <a:pt x="5214149" y="315039"/>
                </a:lnTo>
                <a:lnTo>
                  <a:pt x="4535065" y="359108"/>
                </a:lnTo>
                <a:lnTo>
                  <a:pt x="3817323" y="392139"/>
                </a:lnTo>
                <a:lnTo>
                  <a:pt x="3138035" y="410623"/>
                </a:lnTo>
                <a:lnTo>
                  <a:pt x="2512637" y="415995"/>
                </a:lnTo>
                <a:lnTo>
                  <a:pt x="7560056" y="415995"/>
                </a:lnTo>
                <a:lnTo>
                  <a:pt x="7560056" y="0"/>
                </a:lnTo>
                <a:close/>
              </a:path>
            </a:pathLst>
          </a:custGeom>
          <a:solidFill>
            <a:srgbClr val="5FA8DD"/>
          </a:solidFill>
        </p:spPr>
        <p:txBody>
          <a:bodyPr wrap="square" lIns="0" tIns="0" rIns="0" bIns="0" rtlCol="0"/>
          <a:lstStyle/>
          <a:p>
            <a:endParaRPr/>
          </a:p>
        </p:txBody>
      </p:sp>
      <p:sp>
        <p:nvSpPr>
          <p:cNvPr id="18" name="bg object 18"/>
          <p:cNvSpPr/>
          <p:nvPr/>
        </p:nvSpPr>
        <p:spPr>
          <a:xfrm>
            <a:off x="4488950" y="5084672"/>
            <a:ext cx="3071495" cy="243840"/>
          </a:xfrm>
          <a:custGeom>
            <a:avLst/>
            <a:gdLst/>
            <a:ahLst/>
            <a:cxnLst/>
            <a:rect l="l" t="t" r="r" b="b"/>
            <a:pathLst>
              <a:path w="3071495" h="243839">
                <a:moveTo>
                  <a:pt x="34268" y="0"/>
                </a:moveTo>
                <a:lnTo>
                  <a:pt x="0" y="64576"/>
                </a:lnTo>
                <a:lnTo>
                  <a:pt x="3807" y="153993"/>
                </a:lnTo>
                <a:lnTo>
                  <a:pt x="22845" y="233286"/>
                </a:lnTo>
                <a:lnTo>
                  <a:pt x="26209" y="243358"/>
                </a:lnTo>
                <a:lnTo>
                  <a:pt x="3071105" y="243358"/>
                </a:lnTo>
                <a:lnTo>
                  <a:pt x="3071105" y="70404"/>
                </a:lnTo>
                <a:lnTo>
                  <a:pt x="1858828" y="70404"/>
                </a:lnTo>
                <a:lnTo>
                  <a:pt x="1575923" y="67397"/>
                </a:lnTo>
                <a:lnTo>
                  <a:pt x="1146529" y="54382"/>
                </a:lnTo>
                <a:lnTo>
                  <a:pt x="34268" y="0"/>
                </a:lnTo>
                <a:close/>
              </a:path>
              <a:path w="3071495" h="243839">
                <a:moveTo>
                  <a:pt x="3071105" y="17665"/>
                </a:moveTo>
                <a:lnTo>
                  <a:pt x="2852133" y="35089"/>
                </a:lnTo>
                <a:lnTo>
                  <a:pt x="2590523" y="51545"/>
                </a:lnTo>
                <a:lnTo>
                  <a:pt x="2339684" y="62571"/>
                </a:lnTo>
                <a:lnTo>
                  <a:pt x="2096742" y="68684"/>
                </a:lnTo>
                <a:lnTo>
                  <a:pt x="1858828" y="70404"/>
                </a:lnTo>
                <a:lnTo>
                  <a:pt x="3071105" y="70404"/>
                </a:lnTo>
                <a:lnTo>
                  <a:pt x="3071105" y="17665"/>
                </a:lnTo>
                <a:close/>
              </a:path>
            </a:pathLst>
          </a:custGeom>
          <a:solidFill>
            <a:srgbClr val="98D3F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400" b="1" i="1">
                <a:solidFill>
                  <a:srgbClr val="F7941D"/>
                </a:solidFill>
                <a:latin typeface="TeXGyrePagella"/>
                <a:cs typeface="TeXGyrePagella"/>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Palladio Uralic"/>
                <a:cs typeface="Palladio Ural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675196"/>
            <a:ext cx="2057400" cy="630555"/>
          </a:xfrm>
          <a:custGeom>
            <a:avLst/>
            <a:gdLst/>
            <a:ahLst/>
            <a:cxnLst/>
            <a:rect l="l" t="t" r="r" b="b"/>
            <a:pathLst>
              <a:path w="2057400" h="630554">
                <a:moveTo>
                  <a:pt x="0" y="0"/>
                </a:moveTo>
                <a:lnTo>
                  <a:pt x="0" y="519226"/>
                </a:lnTo>
                <a:lnTo>
                  <a:pt x="2057298" y="629958"/>
                </a:lnTo>
                <a:lnTo>
                  <a:pt x="1735845" y="556460"/>
                </a:lnTo>
                <a:lnTo>
                  <a:pt x="1028649" y="381468"/>
                </a:lnTo>
                <a:lnTo>
                  <a:pt x="321452" y="173231"/>
                </a:lnTo>
                <a:lnTo>
                  <a:pt x="0" y="0"/>
                </a:lnTo>
                <a:close/>
              </a:path>
            </a:pathLst>
          </a:custGeom>
          <a:solidFill>
            <a:srgbClr val="98D3F3"/>
          </a:solidFill>
        </p:spPr>
        <p:txBody>
          <a:bodyPr wrap="square" lIns="0" tIns="0" rIns="0" bIns="0" rtlCol="0"/>
          <a:lstStyle/>
          <a:p>
            <a:endParaRPr/>
          </a:p>
        </p:txBody>
      </p:sp>
      <p:sp>
        <p:nvSpPr>
          <p:cNvPr id="17" name="bg object 17"/>
          <p:cNvSpPr/>
          <p:nvPr/>
        </p:nvSpPr>
        <p:spPr>
          <a:xfrm>
            <a:off x="0" y="4852494"/>
            <a:ext cx="7560309" cy="475615"/>
          </a:xfrm>
          <a:custGeom>
            <a:avLst/>
            <a:gdLst/>
            <a:ahLst/>
            <a:cxnLst/>
            <a:rect l="l" t="t" r="r" b="b"/>
            <a:pathLst>
              <a:path w="7560309" h="475614">
                <a:moveTo>
                  <a:pt x="0" y="287058"/>
                </a:moveTo>
                <a:lnTo>
                  <a:pt x="0" y="475523"/>
                </a:lnTo>
                <a:lnTo>
                  <a:pt x="7560056" y="475523"/>
                </a:lnTo>
                <a:lnTo>
                  <a:pt x="7560056" y="415995"/>
                </a:lnTo>
                <a:lnTo>
                  <a:pt x="2512637" y="415995"/>
                </a:lnTo>
                <a:lnTo>
                  <a:pt x="1950676" y="410305"/>
                </a:lnTo>
                <a:lnTo>
                  <a:pt x="1457095" y="396006"/>
                </a:lnTo>
                <a:lnTo>
                  <a:pt x="1033383" y="375763"/>
                </a:lnTo>
                <a:lnTo>
                  <a:pt x="678604" y="352281"/>
                </a:lnTo>
                <a:lnTo>
                  <a:pt x="390289" y="328155"/>
                </a:lnTo>
                <a:lnTo>
                  <a:pt x="109779" y="299695"/>
                </a:lnTo>
                <a:lnTo>
                  <a:pt x="0" y="287058"/>
                </a:lnTo>
                <a:close/>
              </a:path>
              <a:path w="7560309" h="475614">
                <a:moveTo>
                  <a:pt x="7560056" y="0"/>
                </a:moveTo>
                <a:lnTo>
                  <a:pt x="7513240" y="15118"/>
                </a:lnTo>
                <a:lnTo>
                  <a:pt x="7458474" y="30468"/>
                </a:lnTo>
                <a:lnTo>
                  <a:pt x="7417661" y="40811"/>
                </a:lnTo>
                <a:lnTo>
                  <a:pt x="7373486" y="51229"/>
                </a:lnTo>
                <a:lnTo>
                  <a:pt x="7326016" y="61709"/>
                </a:lnTo>
                <a:lnTo>
                  <a:pt x="7248785" y="77523"/>
                </a:lnTo>
                <a:lnTo>
                  <a:pt x="7164527" y="93415"/>
                </a:lnTo>
                <a:lnTo>
                  <a:pt x="7041650" y="114659"/>
                </a:lnTo>
                <a:lnTo>
                  <a:pt x="6871893" y="141174"/>
                </a:lnTo>
                <a:lnTo>
                  <a:pt x="6605983" y="177903"/>
                </a:lnTo>
                <a:lnTo>
                  <a:pt x="6265142" y="218749"/>
                </a:lnTo>
                <a:lnTo>
                  <a:pt x="5790080" y="267045"/>
                </a:lnTo>
                <a:lnTo>
                  <a:pt x="5214149" y="315039"/>
                </a:lnTo>
                <a:lnTo>
                  <a:pt x="4535065" y="359108"/>
                </a:lnTo>
                <a:lnTo>
                  <a:pt x="3817323" y="392139"/>
                </a:lnTo>
                <a:lnTo>
                  <a:pt x="3138035" y="410623"/>
                </a:lnTo>
                <a:lnTo>
                  <a:pt x="2512637" y="415995"/>
                </a:lnTo>
                <a:lnTo>
                  <a:pt x="7560056" y="415995"/>
                </a:lnTo>
                <a:lnTo>
                  <a:pt x="7560056" y="0"/>
                </a:lnTo>
                <a:close/>
              </a:path>
            </a:pathLst>
          </a:custGeom>
          <a:solidFill>
            <a:srgbClr val="5FA8DD"/>
          </a:solidFill>
        </p:spPr>
        <p:txBody>
          <a:bodyPr wrap="square" lIns="0" tIns="0" rIns="0" bIns="0" rtlCol="0"/>
          <a:lstStyle/>
          <a:p>
            <a:endParaRPr/>
          </a:p>
        </p:txBody>
      </p:sp>
      <p:sp>
        <p:nvSpPr>
          <p:cNvPr id="18" name="bg object 18"/>
          <p:cNvSpPr/>
          <p:nvPr/>
        </p:nvSpPr>
        <p:spPr>
          <a:xfrm>
            <a:off x="4488950" y="5084672"/>
            <a:ext cx="3071495" cy="243840"/>
          </a:xfrm>
          <a:custGeom>
            <a:avLst/>
            <a:gdLst/>
            <a:ahLst/>
            <a:cxnLst/>
            <a:rect l="l" t="t" r="r" b="b"/>
            <a:pathLst>
              <a:path w="3071495" h="243839">
                <a:moveTo>
                  <a:pt x="34268" y="0"/>
                </a:moveTo>
                <a:lnTo>
                  <a:pt x="0" y="64576"/>
                </a:lnTo>
                <a:lnTo>
                  <a:pt x="3807" y="153993"/>
                </a:lnTo>
                <a:lnTo>
                  <a:pt x="22845" y="233286"/>
                </a:lnTo>
                <a:lnTo>
                  <a:pt x="26205" y="243345"/>
                </a:lnTo>
                <a:lnTo>
                  <a:pt x="3071105" y="243345"/>
                </a:lnTo>
                <a:lnTo>
                  <a:pt x="3071105" y="70404"/>
                </a:lnTo>
                <a:lnTo>
                  <a:pt x="1858828" y="70404"/>
                </a:lnTo>
                <a:lnTo>
                  <a:pt x="1575923" y="67397"/>
                </a:lnTo>
                <a:lnTo>
                  <a:pt x="1146529" y="54382"/>
                </a:lnTo>
                <a:lnTo>
                  <a:pt x="34268" y="0"/>
                </a:lnTo>
                <a:close/>
              </a:path>
              <a:path w="3071495" h="243839">
                <a:moveTo>
                  <a:pt x="3071105" y="17665"/>
                </a:moveTo>
                <a:lnTo>
                  <a:pt x="2852133" y="35089"/>
                </a:lnTo>
                <a:lnTo>
                  <a:pt x="2590523" y="51545"/>
                </a:lnTo>
                <a:lnTo>
                  <a:pt x="2339684" y="62571"/>
                </a:lnTo>
                <a:lnTo>
                  <a:pt x="2096742" y="68684"/>
                </a:lnTo>
                <a:lnTo>
                  <a:pt x="1858828" y="70404"/>
                </a:lnTo>
                <a:lnTo>
                  <a:pt x="3071105" y="70404"/>
                </a:lnTo>
                <a:lnTo>
                  <a:pt x="3071105" y="17665"/>
                </a:lnTo>
                <a:close/>
              </a:path>
            </a:pathLst>
          </a:custGeom>
          <a:solidFill>
            <a:srgbClr val="98D3F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400" b="1" i="1">
                <a:solidFill>
                  <a:srgbClr val="F7941D"/>
                </a:solidFill>
                <a:latin typeface="TeXGyrePagella"/>
                <a:cs typeface="TeXGyrePagella"/>
              </a:defRPr>
            </a:lvl1pPr>
          </a:lstStyle>
          <a:p>
            <a:endParaRPr/>
          </a:p>
        </p:txBody>
      </p:sp>
      <p:sp>
        <p:nvSpPr>
          <p:cNvPr id="3" name="Holder 3"/>
          <p:cNvSpPr>
            <a:spLocks noGrp="1"/>
          </p:cNvSpPr>
          <p:nvPr>
            <p:ph sz="half" idx="2"/>
          </p:nvPr>
        </p:nvSpPr>
        <p:spPr>
          <a:xfrm>
            <a:off x="526281" y="1052499"/>
            <a:ext cx="2897504" cy="3317240"/>
          </a:xfrm>
          <a:prstGeom prst="rect">
            <a:avLst/>
          </a:prstGeom>
        </p:spPr>
        <p:txBody>
          <a:bodyPr wrap="square" lIns="0" tIns="0" rIns="0" bIns="0">
            <a:spAutoFit/>
          </a:bodyPr>
          <a:lstStyle>
            <a:lvl1pPr>
              <a:defRPr sz="1200" b="0" i="0">
                <a:solidFill>
                  <a:srgbClr val="231F20"/>
                </a:solidFill>
                <a:latin typeface="Palladio Uralic"/>
                <a:cs typeface="Palladio Uralic"/>
              </a:defRPr>
            </a:lvl1pPr>
          </a:lstStyle>
          <a:p>
            <a:endParaRPr/>
          </a:p>
        </p:txBody>
      </p:sp>
      <p:sp>
        <p:nvSpPr>
          <p:cNvPr id="4" name="Holder 4"/>
          <p:cNvSpPr>
            <a:spLocks noGrp="1"/>
          </p:cNvSpPr>
          <p:nvPr>
            <p:ph sz="half" idx="3"/>
          </p:nvPr>
        </p:nvSpPr>
        <p:spPr>
          <a:xfrm>
            <a:off x="4079125" y="1192974"/>
            <a:ext cx="3090545" cy="3072765"/>
          </a:xfrm>
          <a:prstGeom prst="rect">
            <a:avLst/>
          </a:prstGeom>
        </p:spPr>
        <p:txBody>
          <a:bodyPr wrap="square" lIns="0" tIns="0" rIns="0" bIns="0">
            <a:spAutoFit/>
          </a:bodyPr>
          <a:lstStyle>
            <a:lvl1pPr>
              <a:defRPr sz="1400" b="1" i="0">
                <a:solidFill>
                  <a:srgbClr val="F7941D"/>
                </a:solidFill>
                <a:latin typeface="Palladio Uralic"/>
                <a:cs typeface="Palladio Uralic"/>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1" i="1">
                <a:solidFill>
                  <a:srgbClr val="F7941D"/>
                </a:solidFill>
                <a:latin typeface="TeXGyrePagella"/>
                <a:cs typeface="TeXGyrePagell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34BABA8-792A-4092-A4F1-13AE7B4397F3}"/>
              </a:ext>
            </a:extLst>
          </p:cNvPr>
          <p:cNvSpPr>
            <a:spLocks noGrp="1"/>
          </p:cNvSpPr>
          <p:nvPr>
            <p:ph type="title"/>
          </p:nvPr>
        </p:nvSpPr>
        <p:spPr>
          <a:xfrm>
            <a:off x="151130" y="284810"/>
            <a:ext cx="7219555" cy="228973"/>
          </a:xfrm>
          <a:prstGeom prst="rect">
            <a:avLst/>
          </a:prstGeom>
        </p:spPr>
        <p:txBody>
          <a:bodyPr/>
          <a:lstStyle>
            <a:lvl1pPr>
              <a:defRPr sz="1488" b="1">
                <a:solidFill>
                  <a:srgbClr val="013066"/>
                </a:solidFill>
              </a:defRPr>
            </a:lvl1pPr>
          </a:lstStyle>
          <a:p>
            <a:r>
              <a:rPr lang="en-US" dirty="0"/>
              <a:t>Click to edit Master title style</a:t>
            </a:r>
            <a:endParaRPr lang="en-ID" dirty="0"/>
          </a:p>
        </p:txBody>
      </p:sp>
      <p:sp>
        <p:nvSpPr>
          <p:cNvPr id="17" name="Google Shape;166;p30">
            <a:extLst>
              <a:ext uri="{FF2B5EF4-FFF2-40B4-BE49-F238E27FC236}">
                <a16:creationId xmlns:a16="http://schemas.microsoft.com/office/drawing/2014/main" id="{035A3AB8-3E53-4AA6-8F18-E83390267787}"/>
              </a:ext>
            </a:extLst>
          </p:cNvPr>
          <p:cNvSpPr txBox="1">
            <a:spLocks noGrp="1"/>
          </p:cNvSpPr>
          <p:nvPr>
            <p:ph type="sldNum" idx="4"/>
          </p:nvPr>
        </p:nvSpPr>
        <p:spPr>
          <a:xfrm>
            <a:off x="7024196" y="5030910"/>
            <a:ext cx="491195" cy="19150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61">
                <a:solidFill>
                  <a:schemeClr val="bg1"/>
                </a:solidFill>
                <a:latin typeface="+mj-lt"/>
                <a:ea typeface="Calibri"/>
                <a:cs typeface="Calibri"/>
                <a:sym typeface="Calibri"/>
              </a:defRPr>
            </a:lvl1pPr>
            <a:lvl2pPr marL="0" marR="0" lvl="1" indent="0" algn="l" rtl="0">
              <a:spcBef>
                <a:spcPts val="0"/>
              </a:spcBef>
              <a:buNone/>
              <a:defRPr sz="1157">
                <a:solidFill>
                  <a:schemeClr val="dk1"/>
                </a:solidFill>
                <a:latin typeface="Calibri"/>
                <a:ea typeface="Calibri"/>
                <a:cs typeface="Calibri"/>
                <a:sym typeface="Calibri"/>
              </a:defRPr>
            </a:lvl2pPr>
            <a:lvl3pPr marL="0" marR="0" lvl="2" indent="0" algn="l" rtl="0">
              <a:spcBef>
                <a:spcPts val="0"/>
              </a:spcBef>
              <a:buNone/>
              <a:defRPr sz="1157">
                <a:solidFill>
                  <a:schemeClr val="dk1"/>
                </a:solidFill>
                <a:latin typeface="Calibri"/>
                <a:ea typeface="Calibri"/>
                <a:cs typeface="Calibri"/>
                <a:sym typeface="Calibri"/>
              </a:defRPr>
            </a:lvl3pPr>
            <a:lvl4pPr marL="0" marR="0" lvl="3" indent="0" algn="l" rtl="0">
              <a:spcBef>
                <a:spcPts val="0"/>
              </a:spcBef>
              <a:buNone/>
              <a:defRPr sz="1157">
                <a:solidFill>
                  <a:schemeClr val="dk1"/>
                </a:solidFill>
                <a:latin typeface="Calibri"/>
                <a:ea typeface="Calibri"/>
                <a:cs typeface="Calibri"/>
                <a:sym typeface="Calibri"/>
              </a:defRPr>
            </a:lvl4pPr>
            <a:lvl5pPr marL="0" marR="0" lvl="4" indent="0" algn="l" rtl="0">
              <a:spcBef>
                <a:spcPts val="0"/>
              </a:spcBef>
              <a:buNone/>
              <a:defRPr sz="1157">
                <a:solidFill>
                  <a:schemeClr val="dk1"/>
                </a:solidFill>
                <a:latin typeface="Calibri"/>
                <a:ea typeface="Calibri"/>
                <a:cs typeface="Calibri"/>
                <a:sym typeface="Calibri"/>
              </a:defRPr>
            </a:lvl5pPr>
            <a:lvl6pPr marL="0" marR="0" lvl="5" indent="0" algn="l" rtl="0">
              <a:spcBef>
                <a:spcPts val="0"/>
              </a:spcBef>
              <a:buNone/>
              <a:defRPr sz="1157">
                <a:solidFill>
                  <a:schemeClr val="dk1"/>
                </a:solidFill>
                <a:latin typeface="Calibri"/>
                <a:ea typeface="Calibri"/>
                <a:cs typeface="Calibri"/>
                <a:sym typeface="Calibri"/>
              </a:defRPr>
            </a:lvl6pPr>
            <a:lvl7pPr marL="0" marR="0" lvl="6" indent="0" algn="l" rtl="0">
              <a:spcBef>
                <a:spcPts val="0"/>
              </a:spcBef>
              <a:buNone/>
              <a:defRPr sz="1157">
                <a:solidFill>
                  <a:schemeClr val="dk1"/>
                </a:solidFill>
                <a:latin typeface="Calibri"/>
                <a:ea typeface="Calibri"/>
                <a:cs typeface="Calibri"/>
                <a:sym typeface="Calibri"/>
              </a:defRPr>
            </a:lvl7pPr>
            <a:lvl8pPr marL="0" marR="0" lvl="7" indent="0" algn="l" rtl="0">
              <a:spcBef>
                <a:spcPts val="0"/>
              </a:spcBef>
              <a:buNone/>
              <a:defRPr sz="1157">
                <a:solidFill>
                  <a:schemeClr val="dk1"/>
                </a:solidFill>
                <a:latin typeface="Calibri"/>
                <a:ea typeface="Calibri"/>
                <a:cs typeface="Calibri"/>
                <a:sym typeface="Calibri"/>
              </a:defRPr>
            </a:lvl8pPr>
            <a:lvl9pPr marL="0" marR="0" lvl="8" indent="0" algn="l" rtl="0">
              <a:spcBef>
                <a:spcPts val="0"/>
              </a:spcBef>
              <a:buNone/>
              <a:defRPr sz="1157">
                <a:solidFill>
                  <a:schemeClr val="dk1"/>
                </a:solidFill>
                <a:latin typeface="Calibri"/>
                <a:ea typeface="Calibri"/>
                <a:cs typeface="Calibri"/>
                <a:sym typeface="Calibri"/>
              </a:defRPr>
            </a:lvl9pPr>
          </a:lstStyle>
          <a:p>
            <a:pPr defTabSz="755642">
              <a:buClr>
                <a:srgbClr val="000000"/>
              </a:buClr>
              <a:defRPr/>
            </a:pPr>
            <a:fld id="{00000000-1234-1234-1234-123412341234}" type="slidenum">
              <a:rPr lang="en" kern="0" smtClean="0">
                <a:solidFill>
                  <a:prstClr val="white"/>
                </a:solidFill>
                <a:latin typeface="Arial"/>
              </a:rPr>
              <a:pPr defTabSz="755642">
                <a:buClr>
                  <a:srgbClr val="000000"/>
                </a:buClr>
                <a:defRPr/>
              </a:pPr>
              <a:t>‹#›</a:t>
            </a:fld>
            <a:endParaRPr lang="en" kern="0" dirty="0">
              <a:solidFill>
                <a:prstClr val="white"/>
              </a:solidFill>
              <a:latin typeface="Arial"/>
            </a:endParaRPr>
          </a:p>
        </p:txBody>
      </p:sp>
      <p:sp>
        <p:nvSpPr>
          <p:cNvPr id="20" name="Text Placeholder 19">
            <a:extLst>
              <a:ext uri="{FF2B5EF4-FFF2-40B4-BE49-F238E27FC236}">
                <a16:creationId xmlns:a16="http://schemas.microsoft.com/office/drawing/2014/main" id="{E0701577-A9DD-4493-9027-B3A916A4B805}"/>
              </a:ext>
            </a:extLst>
          </p:cNvPr>
          <p:cNvSpPr>
            <a:spLocks noGrp="1"/>
          </p:cNvSpPr>
          <p:nvPr>
            <p:ph type="body" sz="quarter" idx="10" hasCustomPrompt="1"/>
          </p:nvPr>
        </p:nvSpPr>
        <p:spPr>
          <a:xfrm>
            <a:off x="151130" y="5031082"/>
            <a:ext cx="2233890" cy="88935"/>
          </a:xfrm>
          <a:prstGeom prst="rect">
            <a:avLst/>
          </a:prstGeom>
        </p:spPr>
        <p:txBody>
          <a:bodyPr/>
          <a:lstStyle>
            <a:lvl1pPr marL="0" indent="0">
              <a:buNone/>
              <a:defRPr sz="578">
                <a:solidFill>
                  <a:schemeClr val="bg1"/>
                </a:solidFill>
              </a:defRPr>
            </a:lvl1pPr>
          </a:lstStyle>
          <a:p>
            <a:pPr lvl="0"/>
            <a:r>
              <a:rPr lang="en-US" sz="578" dirty="0"/>
              <a:t>&lt;Nama acara&gt;</a:t>
            </a:r>
            <a:endParaRPr lang="en-ID" dirty="0"/>
          </a:p>
        </p:txBody>
      </p:sp>
    </p:spTree>
    <p:extLst>
      <p:ext uri="{BB962C8B-B14F-4D97-AF65-F5344CB8AC3E}">
        <p14:creationId xmlns:p14="http://schemas.microsoft.com/office/powerpoint/2010/main" val="335951461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34BABA8-792A-4092-A4F1-13AE7B4397F3}"/>
              </a:ext>
            </a:extLst>
          </p:cNvPr>
          <p:cNvSpPr>
            <a:spLocks noGrp="1"/>
          </p:cNvSpPr>
          <p:nvPr>
            <p:ph type="title"/>
          </p:nvPr>
        </p:nvSpPr>
        <p:spPr>
          <a:xfrm>
            <a:off x="151130" y="284810"/>
            <a:ext cx="7219555" cy="228973"/>
          </a:xfrm>
          <a:prstGeom prst="rect">
            <a:avLst/>
          </a:prstGeom>
        </p:spPr>
        <p:txBody>
          <a:bodyPr/>
          <a:lstStyle>
            <a:lvl1pPr>
              <a:defRPr sz="1488" b="1">
                <a:solidFill>
                  <a:srgbClr val="013066"/>
                </a:solidFill>
              </a:defRPr>
            </a:lvl1pPr>
          </a:lstStyle>
          <a:p>
            <a:r>
              <a:rPr lang="en-US" dirty="0"/>
              <a:t>Click to edit Master title style</a:t>
            </a:r>
            <a:endParaRPr lang="en-ID" dirty="0"/>
          </a:p>
        </p:txBody>
      </p:sp>
      <p:sp>
        <p:nvSpPr>
          <p:cNvPr id="17" name="Google Shape;166;p30">
            <a:extLst>
              <a:ext uri="{FF2B5EF4-FFF2-40B4-BE49-F238E27FC236}">
                <a16:creationId xmlns:a16="http://schemas.microsoft.com/office/drawing/2014/main" id="{035A3AB8-3E53-4AA6-8F18-E83390267787}"/>
              </a:ext>
            </a:extLst>
          </p:cNvPr>
          <p:cNvSpPr txBox="1">
            <a:spLocks noGrp="1"/>
          </p:cNvSpPr>
          <p:nvPr>
            <p:ph type="sldNum" idx="4"/>
          </p:nvPr>
        </p:nvSpPr>
        <p:spPr>
          <a:xfrm>
            <a:off x="7024196" y="5030910"/>
            <a:ext cx="491195" cy="19150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61">
                <a:solidFill>
                  <a:schemeClr val="bg1"/>
                </a:solidFill>
                <a:latin typeface="+mj-lt"/>
                <a:ea typeface="Calibri"/>
                <a:cs typeface="Calibri"/>
                <a:sym typeface="Calibri"/>
              </a:defRPr>
            </a:lvl1pPr>
            <a:lvl2pPr marL="0" marR="0" lvl="1" indent="0" algn="l" rtl="0">
              <a:spcBef>
                <a:spcPts val="0"/>
              </a:spcBef>
              <a:buNone/>
              <a:defRPr sz="1157">
                <a:solidFill>
                  <a:schemeClr val="dk1"/>
                </a:solidFill>
                <a:latin typeface="Calibri"/>
                <a:ea typeface="Calibri"/>
                <a:cs typeface="Calibri"/>
                <a:sym typeface="Calibri"/>
              </a:defRPr>
            </a:lvl2pPr>
            <a:lvl3pPr marL="0" marR="0" lvl="2" indent="0" algn="l" rtl="0">
              <a:spcBef>
                <a:spcPts val="0"/>
              </a:spcBef>
              <a:buNone/>
              <a:defRPr sz="1157">
                <a:solidFill>
                  <a:schemeClr val="dk1"/>
                </a:solidFill>
                <a:latin typeface="Calibri"/>
                <a:ea typeface="Calibri"/>
                <a:cs typeface="Calibri"/>
                <a:sym typeface="Calibri"/>
              </a:defRPr>
            </a:lvl3pPr>
            <a:lvl4pPr marL="0" marR="0" lvl="3" indent="0" algn="l" rtl="0">
              <a:spcBef>
                <a:spcPts val="0"/>
              </a:spcBef>
              <a:buNone/>
              <a:defRPr sz="1157">
                <a:solidFill>
                  <a:schemeClr val="dk1"/>
                </a:solidFill>
                <a:latin typeface="Calibri"/>
                <a:ea typeface="Calibri"/>
                <a:cs typeface="Calibri"/>
                <a:sym typeface="Calibri"/>
              </a:defRPr>
            </a:lvl4pPr>
            <a:lvl5pPr marL="0" marR="0" lvl="4" indent="0" algn="l" rtl="0">
              <a:spcBef>
                <a:spcPts val="0"/>
              </a:spcBef>
              <a:buNone/>
              <a:defRPr sz="1157">
                <a:solidFill>
                  <a:schemeClr val="dk1"/>
                </a:solidFill>
                <a:latin typeface="Calibri"/>
                <a:ea typeface="Calibri"/>
                <a:cs typeface="Calibri"/>
                <a:sym typeface="Calibri"/>
              </a:defRPr>
            </a:lvl5pPr>
            <a:lvl6pPr marL="0" marR="0" lvl="5" indent="0" algn="l" rtl="0">
              <a:spcBef>
                <a:spcPts val="0"/>
              </a:spcBef>
              <a:buNone/>
              <a:defRPr sz="1157">
                <a:solidFill>
                  <a:schemeClr val="dk1"/>
                </a:solidFill>
                <a:latin typeface="Calibri"/>
                <a:ea typeface="Calibri"/>
                <a:cs typeface="Calibri"/>
                <a:sym typeface="Calibri"/>
              </a:defRPr>
            </a:lvl6pPr>
            <a:lvl7pPr marL="0" marR="0" lvl="6" indent="0" algn="l" rtl="0">
              <a:spcBef>
                <a:spcPts val="0"/>
              </a:spcBef>
              <a:buNone/>
              <a:defRPr sz="1157">
                <a:solidFill>
                  <a:schemeClr val="dk1"/>
                </a:solidFill>
                <a:latin typeface="Calibri"/>
                <a:ea typeface="Calibri"/>
                <a:cs typeface="Calibri"/>
                <a:sym typeface="Calibri"/>
              </a:defRPr>
            </a:lvl7pPr>
            <a:lvl8pPr marL="0" marR="0" lvl="7" indent="0" algn="l" rtl="0">
              <a:spcBef>
                <a:spcPts val="0"/>
              </a:spcBef>
              <a:buNone/>
              <a:defRPr sz="1157">
                <a:solidFill>
                  <a:schemeClr val="dk1"/>
                </a:solidFill>
                <a:latin typeface="Calibri"/>
                <a:ea typeface="Calibri"/>
                <a:cs typeface="Calibri"/>
                <a:sym typeface="Calibri"/>
              </a:defRPr>
            </a:lvl8pPr>
            <a:lvl9pPr marL="0" marR="0" lvl="8" indent="0" algn="l" rtl="0">
              <a:spcBef>
                <a:spcPts val="0"/>
              </a:spcBef>
              <a:buNone/>
              <a:defRPr sz="1157">
                <a:solidFill>
                  <a:schemeClr val="dk1"/>
                </a:solidFill>
                <a:latin typeface="Calibri"/>
                <a:ea typeface="Calibri"/>
                <a:cs typeface="Calibri"/>
                <a:sym typeface="Calibri"/>
              </a:defRPr>
            </a:lvl9pPr>
          </a:lstStyle>
          <a:p>
            <a:pPr defTabSz="755642">
              <a:buClr>
                <a:srgbClr val="000000"/>
              </a:buClr>
              <a:defRPr/>
            </a:pPr>
            <a:fld id="{00000000-1234-1234-1234-123412341234}" type="slidenum">
              <a:rPr lang="en" kern="0" smtClean="0">
                <a:solidFill>
                  <a:prstClr val="white"/>
                </a:solidFill>
                <a:latin typeface="Arial"/>
              </a:rPr>
              <a:pPr defTabSz="755642">
                <a:buClr>
                  <a:srgbClr val="000000"/>
                </a:buClr>
                <a:defRPr/>
              </a:pPr>
              <a:t>‹#›</a:t>
            </a:fld>
            <a:endParaRPr lang="en" kern="0" dirty="0">
              <a:solidFill>
                <a:prstClr val="white"/>
              </a:solidFill>
              <a:latin typeface="Arial"/>
            </a:endParaRPr>
          </a:p>
        </p:txBody>
      </p:sp>
      <p:sp>
        <p:nvSpPr>
          <p:cNvPr id="20" name="Text Placeholder 19">
            <a:extLst>
              <a:ext uri="{FF2B5EF4-FFF2-40B4-BE49-F238E27FC236}">
                <a16:creationId xmlns:a16="http://schemas.microsoft.com/office/drawing/2014/main" id="{E0701577-A9DD-4493-9027-B3A916A4B805}"/>
              </a:ext>
            </a:extLst>
          </p:cNvPr>
          <p:cNvSpPr>
            <a:spLocks noGrp="1"/>
          </p:cNvSpPr>
          <p:nvPr>
            <p:ph type="body" sz="quarter" idx="10" hasCustomPrompt="1"/>
          </p:nvPr>
        </p:nvSpPr>
        <p:spPr>
          <a:xfrm>
            <a:off x="151130" y="5031082"/>
            <a:ext cx="2233890" cy="88935"/>
          </a:xfrm>
          <a:prstGeom prst="rect">
            <a:avLst/>
          </a:prstGeom>
        </p:spPr>
        <p:txBody>
          <a:bodyPr/>
          <a:lstStyle>
            <a:lvl1pPr marL="0" indent="0">
              <a:buNone/>
              <a:defRPr sz="578">
                <a:solidFill>
                  <a:schemeClr val="bg1"/>
                </a:solidFill>
              </a:defRPr>
            </a:lvl1pPr>
          </a:lstStyle>
          <a:p>
            <a:pPr lvl="0"/>
            <a:r>
              <a:rPr lang="en-US" sz="578" dirty="0"/>
              <a:t>&lt;Nama acara&gt;</a:t>
            </a:r>
            <a:endParaRPr lang="en-ID" dirty="0"/>
          </a:p>
        </p:txBody>
      </p:sp>
    </p:spTree>
    <p:extLst>
      <p:ext uri="{BB962C8B-B14F-4D97-AF65-F5344CB8AC3E}">
        <p14:creationId xmlns:p14="http://schemas.microsoft.com/office/powerpoint/2010/main" val="219018894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34BABA8-792A-4092-A4F1-13AE7B4397F3}"/>
              </a:ext>
            </a:extLst>
          </p:cNvPr>
          <p:cNvSpPr>
            <a:spLocks noGrp="1"/>
          </p:cNvSpPr>
          <p:nvPr>
            <p:ph type="title"/>
          </p:nvPr>
        </p:nvSpPr>
        <p:spPr>
          <a:xfrm>
            <a:off x="151130" y="284810"/>
            <a:ext cx="7219555" cy="228973"/>
          </a:xfrm>
          <a:prstGeom prst="rect">
            <a:avLst/>
          </a:prstGeom>
        </p:spPr>
        <p:txBody>
          <a:bodyPr/>
          <a:lstStyle>
            <a:lvl1pPr>
              <a:defRPr sz="1488" b="1">
                <a:solidFill>
                  <a:srgbClr val="013066"/>
                </a:solidFill>
              </a:defRPr>
            </a:lvl1pPr>
          </a:lstStyle>
          <a:p>
            <a:r>
              <a:rPr lang="en-US" dirty="0"/>
              <a:t>Click to edit Master title style</a:t>
            </a:r>
            <a:endParaRPr lang="en-ID" dirty="0"/>
          </a:p>
        </p:txBody>
      </p:sp>
      <p:sp>
        <p:nvSpPr>
          <p:cNvPr id="17" name="Google Shape;166;p30">
            <a:extLst>
              <a:ext uri="{FF2B5EF4-FFF2-40B4-BE49-F238E27FC236}">
                <a16:creationId xmlns:a16="http://schemas.microsoft.com/office/drawing/2014/main" id="{035A3AB8-3E53-4AA6-8F18-E83390267787}"/>
              </a:ext>
            </a:extLst>
          </p:cNvPr>
          <p:cNvSpPr txBox="1">
            <a:spLocks noGrp="1"/>
          </p:cNvSpPr>
          <p:nvPr>
            <p:ph type="sldNum" idx="4"/>
          </p:nvPr>
        </p:nvSpPr>
        <p:spPr>
          <a:xfrm>
            <a:off x="7024196" y="5030910"/>
            <a:ext cx="491195" cy="19150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661">
                <a:solidFill>
                  <a:schemeClr val="bg1"/>
                </a:solidFill>
                <a:latin typeface="+mj-lt"/>
                <a:ea typeface="Calibri"/>
                <a:cs typeface="Calibri"/>
                <a:sym typeface="Calibri"/>
              </a:defRPr>
            </a:lvl1pPr>
            <a:lvl2pPr marL="0" marR="0" lvl="1" indent="0" algn="l" rtl="0">
              <a:spcBef>
                <a:spcPts val="0"/>
              </a:spcBef>
              <a:buNone/>
              <a:defRPr sz="1157">
                <a:solidFill>
                  <a:schemeClr val="dk1"/>
                </a:solidFill>
                <a:latin typeface="Calibri"/>
                <a:ea typeface="Calibri"/>
                <a:cs typeface="Calibri"/>
                <a:sym typeface="Calibri"/>
              </a:defRPr>
            </a:lvl2pPr>
            <a:lvl3pPr marL="0" marR="0" lvl="2" indent="0" algn="l" rtl="0">
              <a:spcBef>
                <a:spcPts val="0"/>
              </a:spcBef>
              <a:buNone/>
              <a:defRPr sz="1157">
                <a:solidFill>
                  <a:schemeClr val="dk1"/>
                </a:solidFill>
                <a:latin typeface="Calibri"/>
                <a:ea typeface="Calibri"/>
                <a:cs typeface="Calibri"/>
                <a:sym typeface="Calibri"/>
              </a:defRPr>
            </a:lvl3pPr>
            <a:lvl4pPr marL="0" marR="0" lvl="3" indent="0" algn="l" rtl="0">
              <a:spcBef>
                <a:spcPts val="0"/>
              </a:spcBef>
              <a:buNone/>
              <a:defRPr sz="1157">
                <a:solidFill>
                  <a:schemeClr val="dk1"/>
                </a:solidFill>
                <a:latin typeface="Calibri"/>
                <a:ea typeface="Calibri"/>
                <a:cs typeface="Calibri"/>
                <a:sym typeface="Calibri"/>
              </a:defRPr>
            </a:lvl4pPr>
            <a:lvl5pPr marL="0" marR="0" lvl="4" indent="0" algn="l" rtl="0">
              <a:spcBef>
                <a:spcPts val="0"/>
              </a:spcBef>
              <a:buNone/>
              <a:defRPr sz="1157">
                <a:solidFill>
                  <a:schemeClr val="dk1"/>
                </a:solidFill>
                <a:latin typeface="Calibri"/>
                <a:ea typeface="Calibri"/>
                <a:cs typeface="Calibri"/>
                <a:sym typeface="Calibri"/>
              </a:defRPr>
            </a:lvl5pPr>
            <a:lvl6pPr marL="0" marR="0" lvl="5" indent="0" algn="l" rtl="0">
              <a:spcBef>
                <a:spcPts val="0"/>
              </a:spcBef>
              <a:buNone/>
              <a:defRPr sz="1157">
                <a:solidFill>
                  <a:schemeClr val="dk1"/>
                </a:solidFill>
                <a:latin typeface="Calibri"/>
                <a:ea typeface="Calibri"/>
                <a:cs typeface="Calibri"/>
                <a:sym typeface="Calibri"/>
              </a:defRPr>
            </a:lvl6pPr>
            <a:lvl7pPr marL="0" marR="0" lvl="6" indent="0" algn="l" rtl="0">
              <a:spcBef>
                <a:spcPts val="0"/>
              </a:spcBef>
              <a:buNone/>
              <a:defRPr sz="1157">
                <a:solidFill>
                  <a:schemeClr val="dk1"/>
                </a:solidFill>
                <a:latin typeface="Calibri"/>
                <a:ea typeface="Calibri"/>
                <a:cs typeface="Calibri"/>
                <a:sym typeface="Calibri"/>
              </a:defRPr>
            </a:lvl7pPr>
            <a:lvl8pPr marL="0" marR="0" lvl="7" indent="0" algn="l" rtl="0">
              <a:spcBef>
                <a:spcPts val="0"/>
              </a:spcBef>
              <a:buNone/>
              <a:defRPr sz="1157">
                <a:solidFill>
                  <a:schemeClr val="dk1"/>
                </a:solidFill>
                <a:latin typeface="Calibri"/>
                <a:ea typeface="Calibri"/>
                <a:cs typeface="Calibri"/>
                <a:sym typeface="Calibri"/>
              </a:defRPr>
            </a:lvl8pPr>
            <a:lvl9pPr marL="0" marR="0" lvl="8" indent="0" algn="l" rtl="0">
              <a:spcBef>
                <a:spcPts val="0"/>
              </a:spcBef>
              <a:buNone/>
              <a:defRPr sz="1157">
                <a:solidFill>
                  <a:schemeClr val="dk1"/>
                </a:solidFill>
                <a:latin typeface="Calibri"/>
                <a:ea typeface="Calibri"/>
                <a:cs typeface="Calibri"/>
                <a:sym typeface="Calibri"/>
              </a:defRPr>
            </a:lvl9pPr>
          </a:lstStyle>
          <a:p>
            <a:pPr defTabSz="755642">
              <a:buClr>
                <a:srgbClr val="000000"/>
              </a:buClr>
              <a:defRPr/>
            </a:pPr>
            <a:fld id="{00000000-1234-1234-1234-123412341234}" type="slidenum">
              <a:rPr lang="en" kern="0" smtClean="0">
                <a:solidFill>
                  <a:prstClr val="white"/>
                </a:solidFill>
                <a:latin typeface="Arial"/>
              </a:rPr>
              <a:pPr defTabSz="755642">
                <a:buClr>
                  <a:srgbClr val="000000"/>
                </a:buClr>
                <a:defRPr/>
              </a:pPr>
              <a:t>‹#›</a:t>
            </a:fld>
            <a:endParaRPr lang="en" kern="0" dirty="0">
              <a:solidFill>
                <a:prstClr val="white"/>
              </a:solidFill>
              <a:latin typeface="Arial"/>
            </a:endParaRPr>
          </a:p>
        </p:txBody>
      </p:sp>
      <p:sp>
        <p:nvSpPr>
          <p:cNvPr id="20" name="Text Placeholder 19">
            <a:extLst>
              <a:ext uri="{FF2B5EF4-FFF2-40B4-BE49-F238E27FC236}">
                <a16:creationId xmlns:a16="http://schemas.microsoft.com/office/drawing/2014/main" id="{E0701577-A9DD-4493-9027-B3A916A4B805}"/>
              </a:ext>
            </a:extLst>
          </p:cNvPr>
          <p:cNvSpPr>
            <a:spLocks noGrp="1"/>
          </p:cNvSpPr>
          <p:nvPr>
            <p:ph type="body" sz="quarter" idx="10" hasCustomPrompt="1"/>
          </p:nvPr>
        </p:nvSpPr>
        <p:spPr>
          <a:xfrm>
            <a:off x="151130" y="5031082"/>
            <a:ext cx="2233890" cy="88935"/>
          </a:xfrm>
          <a:prstGeom prst="rect">
            <a:avLst/>
          </a:prstGeom>
        </p:spPr>
        <p:txBody>
          <a:bodyPr/>
          <a:lstStyle>
            <a:lvl1pPr marL="0" indent="0">
              <a:buNone/>
              <a:defRPr sz="578">
                <a:solidFill>
                  <a:schemeClr val="bg1"/>
                </a:solidFill>
              </a:defRPr>
            </a:lvl1pPr>
          </a:lstStyle>
          <a:p>
            <a:pPr lvl="0"/>
            <a:r>
              <a:rPr lang="en-US" sz="578" dirty="0"/>
              <a:t>&lt;Nama acara&gt;</a:t>
            </a:r>
            <a:endParaRPr lang="en-ID" dirty="0"/>
          </a:p>
        </p:txBody>
      </p:sp>
    </p:spTree>
    <p:extLst>
      <p:ext uri="{BB962C8B-B14F-4D97-AF65-F5344CB8AC3E}">
        <p14:creationId xmlns:p14="http://schemas.microsoft.com/office/powerpoint/2010/main" val="338354789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14345" y="478866"/>
            <a:ext cx="1534159" cy="238759"/>
          </a:xfrm>
          <a:prstGeom prst="rect">
            <a:avLst/>
          </a:prstGeom>
        </p:spPr>
        <p:txBody>
          <a:bodyPr wrap="square" lIns="0" tIns="0" rIns="0" bIns="0">
            <a:spAutoFit/>
          </a:bodyPr>
          <a:lstStyle>
            <a:lvl1pPr>
              <a:defRPr sz="1400" b="1" i="1">
                <a:solidFill>
                  <a:srgbClr val="F7941D"/>
                </a:solidFill>
                <a:latin typeface="TeXGyrePagella"/>
                <a:cs typeface="TeXGyrePagella"/>
              </a:defRPr>
            </a:lvl1pPr>
          </a:lstStyle>
          <a:p>
            <a:endParaRPr/>
          </a:p>
        </p:txBody>
      </p:sp>
      <p:sp>
        <p:nvSpPr>
          <p:cNvPr id="3" name="Holder 3"/>
          <p:cNvSpPr>
            <a:spLocks noGrp="1"/>
          </p:cNvSpPr>
          <p:nvPr>
            <p:ph type="body" idx="1"/>
          </p:nvPr>
        </p:nvSpPr>
        <p:spPr>
          <a:xfrm>
            <a:off x="864781" y="1105966"/>
            <a:ext cx="5833287" cy="3134360"/>
          </a:xfrm>
          <a:prstGeom prst="rect">
            <a:avLst/>
          </a:prstGeom>
        </p:spPr>
        <p:txBody>
          <a:bodyPr wrap="square" lIns="0" tIns="0" rIns="0" bIns="0">
            <a:spAutoFit/>
          </a:bodyPr>
          <a:lstStyle>
            <a:lvl1pPr>
              <a:defRPr sz="1200" b="0" i="0">
                <a:solidFill>
                  <a:srgbClr val="231F20"/>
                </a:solidFill>
                <a:latin typeface="Palladio Uralic"/>
                <a:cs typeface="Palladio Uralic"/>
              </a:defRPr>
            </a:lvl1pPr>
          </a:lstStyle>
          <a:p>
            <a:endParaRPr/>
          </a:p>
        </p:txBody>
      </p:sp>
      <p:sp>
        <p:nvSpPr>
          <p:cNvPr id="4" name="Holder 4"/>
          <p:cNvSpPr>
            <a:spLocks noGrp="1"/>
          </p:cNvSpPr>
          <p:nvPr>
            <p:ph type="ftr" sz="quarter" idx="5"/>
          </p:nvPr>
        </p:nvSpPr>
        <p:spPr>
          <a:xfrm>
            <a:off x="2571369" y="4960620"/>
            <a:ext cx="2420112" cy="2667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4960620"/>
            <a:ext cx="1739455" cy="2667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5/22/2023</a:t>
            </a:fld>
            <a:endParaRPr lang="en-US"/>
          </a:p>
        </p:txBody>
      </p:sp>
      <p:sp>
        <p:nvSpPr>
          <p:cNvPr id="6" name="Holder 6"/>
          <p:cNvSpPr>
            <a:spLocks noGrp="1"/>
          </p:cNvSpPr>
          <p:nvPr>
            <p:ph type="sldNum" sz="quarter" idx="7"/>
          </p:nvPr>
        </p:nvSpPr>
        <p:spPr>
          <a:xfrm>
            <a:off x="5445252" y="4960620"/>
            <a:ext cx="1739455" cy="2667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tiff"/></Relationships>
</file>

<file path=ppt/slides/_rels/slide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 y="0"/>
            <a:ext cx="4438582" cy="2981995"/>
            <a:chOff x="0" y="0"/>
            <a:chExt cx="7560309" cy="2574290"/>
          </a:xfrm>
        </p:grpSpPr>
        <p:sp>
          <p:nvSpPr>
            <p:cNvPr id="3" name="object 3"/>
            <p:cNvSpPr/>
            <p:nvPr/>
          </p:nvSpPr>
          <p:spPr>
            <a:xfrm>
              <a:off x="0" y="12"/>
              <a:ext cx="7560056" cy="2574112"/>
            </a:xfrm>
            <a:prstGeom prst="rect">
              <a:avLst/>
            </a:prstGeom>
            <a:blipFill>
              <a:blip r:embed="rId3" cstate="print"/>
              <a:stretch>
                <a:fillRect/>
              </a:stretch>
            </a:blipFill>
          </p:spPr>
          <p:txBody>
            <a:bodyPr wrap="square" lIns="0" tIns="0" rIns="0" bIns="0" rtlCol="0"/>
            <a:lstStyle/>
            <a:p>
              <a:endParaRPr sz="1434"/>
            </a:p>
          </p:txBody>
        </p:sp>
        <p:sp>
          <p:nvSpPr>
            <p:cNvPr id="4" name="object 4"/>
            <p:cNvSpPr/>
            <p:nvPr/>
          </p:nvSpPr>
          <p:spPr>
            <a:xfrm>
              <a:off x="0" y="0"/>
              <a:ext cx="7021830" cy="539750"/>
            </a:xfrm>
            <a:custGeom>
              <a:avLst/>
              <a:gdLst/>
              <a:ahLst/>
              <a:cxnLst/>
              <a:rect l="l" t="t" r="r" b="b"/>
              <a:pathLst>
                <a:path w="7021830" h="539750">
                  <a:moveTo>
                    <a:pt x="7021563" y="0"/>
                  </a:moveTo>
                  <a:lnTo>
                    <a:pt x="0" y="0"/>
                  </a:lnTo>
                  <a:lnTo>
                    <a:pt x="0" y="539750"/>
                  </a:lnTo>
                  <a:lnTo>
                    <a:pt x="30741" y="531787"/>
                  </a:lnTo>
                  <a:lnTo>
                    <a:pt x="62538" y="523887"/>
                  </a:lnTo>
                  <a:lnTo>
                    <a:pt x="129229" y="508273"/>
                  </a:lnTo>
                  <a:lnTo>
                    <a:pt x="199938" y="492907"/>
                  </a:lnTo>
                  <a:lnTo>
                    <a:pt x="274532" y="477790"/>
                  </a:lnTo>
                  <a:lnTo>
                    <a:pt x="352874" y="462920"/>
                  </a:lnTo>
                  <a:lnTo>
                    <a:pt x="434831" y="448297"/>
                  </a:lnTo>
                  <a:lnTo>
                    <a:pt x="520268" y="433920"/>
                  </a:lnTo>
                  <a:lnTo>
                    <a:pt x="609050" y="419790"/>
                  </a:lnTo>
                  <a:lnTo>
                    <a:pt x="701043" y="405904"/>
                  </a:lnTo>
                  <a:lnTo>
                    <a:pt x="796111" y="392263"/>
                  </a:lnTo>
                  <a:lnTo>
                    <a:pt x="894121" y="378865"/>
                  </a:lnTo>
                  <a:lnTo>
                    <a:pt x="994938" y="365712"/>
                  </a:lnTo>
                  <a:lnTo>
                    <a:pt x="1098427" y="352801"/>
                  </a:lnTo>
                  <a:lnTo>
                    <a:pt x="1204453" y="340133"/>
                  </a:lnTo>
                  <a:lnTo>
                    <a:pt x="1367956" y="321583"/>
                  </a:lnTo>
                  <a:lnTo>
                    <a:pt x="1536411" y="303576"/>
                  </a:lnTo>
                  <a:lnTo>
                    <a:pt x="1709363" y="286108"/>
                  </a:lnTo>
                  <a:lnTo>
                    <a:pt x="1886359" y="269180"/>
                  </a:lnTo>
                  <a:lnTo>
                    <a:pt x="2066943" y="252787"/>
                  </a:lnTo>
                  <a:lnTo>
                    <a:pt x="2250662" y="236929"/>
                  </a:lnTo>
                  <a:lnTo>
                    <a:pt x="2499711" y="216613"/>
                  </a:lnTo>
                  <a:lnTo>
                    <a:pt x="2752448" y="197239"/>
                  </a:lnTo>
                  <a:lnTo>
                    <a:pt x="3007795" y="178803"/>
                  </a:lnTo>
                  <a:lnTo>
                    <a:pt x="3329009" y="157069"/>
                  </a:lnTo>
                  <a:lnTo>
                    <a:pt x="3650516" y="136785"/>
                  </a:lnTo>
                  <a:lnTo>
                    <a:pt x="4033748" y="114344"/>
                  </a:lnTo>
                  <a:lnTo>
                    <a:pt x="4410738" y="93963"/>
                  </a:lnTo>
                  <a:lnTo>
                    <a:pt x="4837818" y="72766"/>
                  </a:lnTo>
                  <a:lnTo>
                    <a:pt x="5302042" y="51916"/>
                  </a:lnTo>
                  <a:lnTo>
                    <a:pt x="5783563" y="32720"/>
                  </a:lnTo>
                  <a:lnTo>
                    <a:pt x="6253617" y="16620"/>
                  </a:lnTo>
                  <a:lnTo>
                    <a:pt x="6639013" y="5956"/>
                  </a:lnTo>
                  <a:lnTo>
                    <a:pt x="6875068" y="1292"/>
                  </a:lnTo>
                  <a:lnTo>
                    <a:pt x="7021563" y="0"/>
                  </a:lnTo>
                  <a:close/>
                </a:path>
              </a:pathLst>
            </a:custGeom>
            <a:solidFill>
              <a:srgbClr val="5FA8DD"/>
            </a:solidFill>
          </p:spPr>
          <p:txBody>
            <a:bodyPr wrap="square" lIns="0" tIns="0" rIns="0" bIns="0" rtlCol="0"/>
            <a:lstStyle/>
            <a:p>
              <a:endParaRPr sz="1434"/>
            </a:p>
          </p:txBody>
        </p:sp>
        <p:sp>
          <p:nvSpPr>
            <p:cNvPr id="5" name="object 5"/>
            <p:cNvSpPr/>
            <p:nvPr/>
          </p:nvSpPr>
          <p:spPr>
            <a:xfrm>
              <a:off x="0" y="0"/>
              <a:ext cx="7021830" cy="539750"/>
            </a:xfrm>
            <a:custGeom>
              <a:avLst/>
              <a:gdLst/>
              <a:ahLst/>
              <a:cxnLst/>
              <a:rect l="l" t="t" r="r" b="b"/>
              <a:pathLst>
                <a:path w="7021830" h="539750">
                  <a:moveTo>
                    <a:pt x="7021563" y="0"/>
                  </a:moveTo>
                  <a:lnTo>
                    <a:pt x="0" y="0"/>
                  </a:lnTo>
                  <a:lnTo>
                    <a:pt x="0" y="539750"/>
                  </a:lnTo>
                  <a:lnTo>
                    <a:pt x="23720" y="529702"/>
                  </a:lnTo>
                  <a:lnTo>
                    <a:pt x="48674" y="519787"/>
                  </a:lnTo>
                  <a:lnTo>
                    <a:pt x="102204" y="500350"/>
                  </a:lnTo>
                  <a:lnTo>
                    <a:pt x="160442" y="481432"/>
                  </a:lnTo>
                  <a:lnTo>
                    <a:pt x="223241" y="463023"/>
                  </a:lnTo>
                  <a:lnTo>
                    <a:pt x="290450" y="445119"/>
                  </a:lnTo>
                  <a:lnTo>
                    <a:pt x="361923" y="427709"/>
                  </a:lnTo>
                  <a:lnTo>
                    <a:pt x="399212" y="419188"/>
                  </a:lnTo>
                  <a:lnTo>
                    <a:pt x="437511" y="410788"/>
                  </a:lnTo>
                  <a:lnTo>
                    <a:pt x="476802" y="402508"/>
                  </a:lnTo>
                  <a:lnTo>
                    <a:pt x="517065" y="394347"/>
                  </a:lnTo>
                  <a:lnTo>
                    <a:pt x="558284" y="386305"/>
                  </a:lnTo>
                  <a:lnTo>
                    <a:pt x="600439" y="378379"/>
                  </a:lnTo>
                  <a:lnTo>
                    <a:pt x="643511" y="370570"/>
                  </a:lnTo>
                  <a:lnTo>
                    <a:pt x="687483" y="362877"/>
                  </a:lnTo>
                  <a:lnTo>
                    <a:pt x="778049" y="347833"/>
                  </a:lnTo>
                  <a:lnTo>
                    <a:pt x="871989" y="333239"/>
                  </a:lnTo>
                  <a:lnTo>
                    <a:pt x="969155" y="319088"/>
                  </a:lnTo>
                  <a:lnTo>
                    <a:pt x="1069398" y="305372"/>
                  </a:lnTo>
                  <a:lnTo>
                    <a:pt x="1172571" y="292084"/>
                  </a:lnTo>
                  <a:lnTo>
                    <a:pt x="1278525" y="279217"/>
                  </a:lnTo>
                  <a:lnTo>
                    <a:pt x="1387111" y="266762"/>
                  </a:lnTo>
                  <a:lnTo>
                    <a:pt x="1498183" y="254713"/>
                  </a:lnTo>
                  <a:lnTo>
                    <a:pt x="1611591" y="243061"/>
                  </a:lnTo>
                  <a:lnTo>
                    <a:pt x="1727187" y="231800"/>
                  </a:lnTo>
                  <a:lnTo>
                    <a:pt x="1844824" y="220921"/>
                  </a:lnTo>
                  <a:lnTo>
                    <a:pt x="1964352" y="210418"/>
                  </a:lnTo>
                  <a:lnTo>
                    <a:pt x="2146868" y="195350"/>
                  </a:lnTo>
                  <a:lnTo>
                    <a:pt x="2332806" y="181084"/>
                  </a:lnTo>
                  <a:lnTo>
                    <a:pt x="2521667" y="167594"/>
                  </a:lnTo>
                  <a:lnTo>
                    <a:pt x="2712951" y="154855"/>
                  </a:lnTo>
                  <a:lnTo>
                    <a:pt x="2906157" y="142842"/>
                  </a:lnTo>
                  <a:lnTo>
                    <a:pt x="3165891" y="127909"/>
                  </a:lnTo>
                  <a:lnTo>
                    <a:pt x="3426968" y="114162"/>
                  </a:lnTo>
                  <a:lnTo>
                    <a:pt x="3688201" y="101538"/>
                  </a:lnTo>
                  <a:lnTo>
                    <a:pt x="4013157" y="87249"/>
                  </a:lnTo>
                  <a:lnTo>
                    <a:pt x="4397721" y="72131"/>
                  </a:lnTo>
                  <a:lnTo>
                    <a:pt x="4833899" y="57036"/>
                  </a:lnTo>
                  <a:lnTo>
                    <a:pt x="5365170" y="41153"/>
                  </a:lnTo>
                  <a:lnTo>
                    <a:pt x="6921720" y="3385"/>
                  </a:lnTo>
                  <a:lnTo>
                    <a:pt x="7021563" y="0"/>
                  </a:lnTo>
                  <a:close/>
                </a:path>
              </a:pathLst>
            </a:custGeom>
            <a:solidFill>
              <a:srgbClr val="98D3F3"/>
            </a:solidFill>
          </p:spPr>
          <p:txBody>
            <a:bodyPr wrap="square" lIns="0" tIns="0" rIns="0" bIns="0" rtlCol="0"/>
            <a:lstStyle/>
            <a:p>
              <a:endParaRPr sz="1434"/>
            </a:p>
          </p:txBody>
        </p:sp>
        <p:sp>
          <p:nvSpPr>
            <p:cNvPr id="6" name="object 6"/>
            <p:cNvSpPr/>
            <p:nvPr/>
          </p:nvSpPr>
          <p:spPr>
            <a:xfrm>
              <a:off x="0" y="0"/>
              <a:ext cx="7021830" cy="539750"/>
            </a:xfrm>
            <a:custGeom>
              <a:avLst/>
              <a:gdLst/>
              <a:ahLst/>
              <a:cxnLst/>
              <a:rect l="l" t="t" r="r" b="b"/>
              <a:pathLst>
                <a:path w="7021830" h="539750">
                  <a:moveTo>
                    <a:pt x="7021563" y="0"/>
                  </a:moveTo>
                  <a:lnTo>
                    <a:pt x="0" y="0"/>
                  </a:lnTo>
                  <a:lnTo>
                    <a:pt x="0" y="539750"/>
                  </a:lnTo>
                  <a:lnTo>
                    <a:pt x="1341130" y="227707"/>
                  </a:lnTo>
                  <a:lnTo>
                    <a:pt x="3727680" y="67468"/>
                  </a:lnTo>
                  <a:lnTo>
                    <a:pt x="6005780" y="8433"/>
                  </a:lnTo>
                  <a:lnTo>
                    <a:pt x="7021563" y="0"/>
                  </a:lnTo>
                  <a:close/>
                </a:path>
              </a:pathLst>
            </a:custGeom>
            <a:solidFill>
              <a:srgbClr val="4B7CB2"/>
            </a:solidFill>
          </p:spPr>
          <p:txBody>
            <a:bodyPr wrap="square" lIns="0" tIns="0" rIns="0" bIns="0" rtlCol="0"/>
            <a:lstStyle/>
            <a:p>
              <a:endParaRPr sz="1434"/>
            </a:p>
          </p:txBody>
        </p:sp>
        <p:sp>
          <p:nvSpPr>
            <p:cNvPr id="7" name="object 7"/>
            <p:cNvSpPr/>
            <p:nvPr/>
          </p:nvSpPr>
          <p:spPr>
            <a:xfrm>
              <a:off x="7182498" y="238582"/>
              <a:ext cx="0" cy="107314"/>
            </a:xfrm>
            <a:custGeom>
              <a:avLst/>
              <a:gdLst/>
              <a:ahLst/>
              <a:cxnLst/>
              <a:rect l="l" t="t" r="r" b="b"/>
              <a:pathLst>
                <a:path h="107314">
                  <a:moveTo>
                    <a:pt x="0" y="0"/>
                  </a:moveTo>
                  <a:lnTo>
                    <a:pt x="0" y="107035"/>
                  </a:lnTo>
                </a:path>
              </a:pathLst>
            </a:custGeom>
            <a:ln w="6350">
              <a:solidFill>
                <a:srgbClr val="453996"/>
              </a:solidFill>
            </a:ln>
          </p:spPr>
          <p:txBody>
            <a:bodyPr wrap="square" lIns="0" tIns="0" rIns="0" bIns="0" rtlCol="0"/>
            <a:lstStyle/>
            <a:p>
              <a:endParaRPr sz="1434"/>
            </a:p>
          </p:txBody>
        </p:sp>
      </p:grpSp>
      <p:grpSp>
        <p:nvGrpSpPr>
          <p:cNvPr id="8" name="object 8"/>
          <p:cNvGrpSpPr/>
          <p:nvPr/>
        </p:nvGrpSpPr>
        <p:grpSpPr>
          <a:xfrm>
            <a:off x="767458" y="4267287"/>
            <a:ext cx="6024621" cy="520690"/>
            <a:chOff x="0" y="4675202"/>
            <a:chExt cx="7560309" cy="653415"/>
          </a:xfrm>
        </p:grpSpPr>
        <p:sp>
          <p:nvSpPr>
            <p:cNvPr id="9" name="object 9"/>
            <p:cNvSpPr/>
            <p:nvPr/>
          </p:nvSpPr>
          <p:spPr>
            <a:xfrm>
              <a:off x="0" y="4675202"/>
              <a:ext cx="2057400" cy="630555"/>
            </a:xfrm>
            <a:custGeom>
              <a:avLst/>
              <a:gdLst/>
              <a:ahLst/>
              <a:cxnLst/>
              <a:rect l="l" t="t" r="r" b="b"/>
              <a:pathLst>
                <a:path w="2057400" h="630554">
                  <a:moveTo>
                    <a:pt x="0" y="0"/>
                  </a:moveTo>
                  <a:lnTo>
                    <a:pt x="0" y="519226"/>
                  </a:lnTo>
                  <a:lnTo>
                    <a:pt x="2057298" y="629958"/>
                  </a:lnTo>
                  <a:lnTo>
                    <a:pt x="1735845" y="556460"/>
                  </a:lnTo>
                  <a:lnTo>
                    <a:pt x="1028649" y="381468"/>
                  </a:lnTo>
                  <a:lnTo>
                    <a:pt x="321452" y="173231"/>
                  </a:lnTo>
                  <a:lnTo>
                    <a:pt x="0" y="0"/>
                  </a:lnTo>
                  <a:close/>
                </a:path>
              </a:pathLst>
            </a:custGeom>
            <a:solidFill>
              <a:srgbClr val="98D3F3"/>
            </a:solidFill>
          </p:spPr>
          <p:txBody>
            <a:bodyPr wrap="square" lIns="0" tIns="0" rIns="0" bIns="0" rtlCol="0"/>
            <a:lstStyle/>
            <a:p>
              <a:endParaRPr sz="1434"/>
            </a:p>
          </p:txBody>
        </p:sp>
        <p:sp>
          <p:nvSpPr>
            <p:cNvPr id="10" name="object 10"/>
            <p:cNvSpPr/>
            <p:nvPr/>
          </p:nvSpPr>
          <p:spPr>
            <a:xfrm>
              <a:off x="0" y="4852500"/>
              <a:ext cx="7560309" cy="475615"/>
            </a:xfrm>
            <a:custGeom>
              <a:avLst/>
              <a:gdLst/>
              <a:ahLst/>
              <a:cxnLst/>
              <a:rect l="l" t="t" r="r" b="b"/>
              <a:pathLst>
                <a:path w="7560309" h="475614">
                  <a:moveTo>
                    <a:pt x="0" y="287058"/>
                  </a:moveTo>
                  <a:lnTo>
                    <a:pt x="0" y="475529"/>
                  </a:lnTo>
                  <a:lnTo>
                    <a:pt x="7560056" y="475529"/>
                  </a:lnTo>
                  <a:lnTo>
                    <a:pt x="7560056" y="415995"/>
                  </a:lnTo>
                  <a:lnTo>
                    <a:pt x="2512637" y="415995"/>
                  </a:lnTo>
                  <a:lnTo>
                    <a:pt x="1950676" y="410305"/>
                  </a:lnTo>
                  <a:lnTo>
                    <a:pt x="1457095" y="396006"/>
                  </a:lnTo>
                  <a:lnTo>
                    <a:pt x="1033383" y="375763"/>
                  </a:lnTo>
                  <a:lnTo>
                    <a:pt x="678604" y="352281"/>
                  </a:lnTo>
                  <a:lnTo>
                    <a:pt x="390289" y="328155"/>
                  </a:lnTo>
                  <a:lnTo>
                    <a:pt x="109779" y="299695"/>
                  </a:lnTo>
                  <a:lnTo>
                    <a:pt x="0" y="287058"/>
                  </a:lnTo>
                  <a:close/>
                </a:path>
                <a:path w="7560309" h="475614">
                  <a:moveTo>
                    <a:pt x="7560056" y="0"/>
                  </a:moveTo>
                  <a:lnTo>
                    <a:pt x="7513240" y="15118"/>
                  </a:lnTo>
                  <a:lnTo>
                    <a:pt x="7458474" y="30468"/>
                  </a:lnTo>
                  <a:lnTo>
                    <a:pt x="7417661" y="40811"/>
                  </a:lnTo>
                  <a:lnTo>
                    <a:pt x="7373486" y="51229"/>
                  </a:lnTo>
                  <a:lnTo>
                    <a:pt x="7326016" y="61709"/>
                  </a:lnTo>
                  <a:lnTo>
                    <a:pt x="7248785" y="77523"/>
                  </a:lnTo>
                  <a:lnTo>
                    <a:pt x="7164527" y="93415"/>
                  </a:lnTo>
                  <a:lnTo>
                    <a:pt x="7041650" y="114659"/>
                  </a:lnTo>
                  <a:lnTo>
                    <a:pt x="6871893" y="141174"/>
                  </a:lnTo>
                  <a:lnTo>
                    <a:pt x="6605983" y="177903"/>
                  </a:lnTo>
                  <a:lnTo>
                    <a:pt x="6265142" y="218749"/>
                  </a:lnTo>
                  <a:lnTo>
                    <a:pt x="5790080" y="267045"/>
                  </a:lnTo>
                  <a:lnTo>
                    <a:pt x="5214149" y="315039"/>
                  </a:lnTo>
                  <a:lnTo>
                    <a:pt x="4535065" y="359108"/>
                  </a:lnTo>
                  <a:lnTo>
                    <a:pt x="3817323" y="392139"/>
                  </a:lnTo>
                  <a:lnTo>
                    <a:pt x="3138035" y="410623"/>
                  </a:lnTo>
                  <a:lnTo>
                    <a:pt x="2512637" y="415995"/>
                  </a:lnTo>
                  <a:lnTo>
                    <a:pt x="7560056" y="415995"/>
                  </a:lnTo>
                  <a:lnTo>
                    <a:pt x="7560056" y="0"/>
                  </a:lnTo>
                  <a:close/>
                </a:path>
              </a:pathLst>
            </a:custGeom>
            <a:solidFill>
              <a:srgbClr val="5FA8DD"/>
            </a:solidFill>
          </p:spPr>
          <p:txBody>
            <a:bodyPr wrap="square" lIns="0" tIns="0" rIns="0" bIns="0" rtlCol="0"/>
            <a:lstStyle/>
            <a:p>
              <a:endParaRPr sz="1434"/>
            </a:p>
          </p:txBody>
        </p:sp>
        <p:sp>
          <p:nvSpPr>
            <p:cNvPr id="11" name="object 11"/>
            <p:cNvSpPr/>
            <p:nvPr/>
          </p:nvSpPr>
          <p:spPr>
            <a:xfrm>
              <a:off x="4488950" y="5084678"/>
              <a:ext cx="3071495" cy="243840"/>
            </a:xfrm>
            <a:custGeom>
              <a:avLst/>
              <a:gdLst/>
              <a:ahLst/>
              <a:cxnLst/>
              <a:rect l="l" t="t" r="r" b="b"/>
              <a:pathLst>
                <a:path w="3071495" h="243839">
                  <a:moveTo>
                    <a:pt x="34268" y="0"/>
                  </a:moveTo>
                  <a:lnTo>
                    <a:pt x="0" y="64576"/>
                  </a:lnTo>
                  <a:lnTo>
                    <a:pt x="3807" y="153993"/>
                  </a:lnTo>
                  <a:lnTo>
                    <a:pt x="22845" y="233286"/>
                  </a:lnTo>
                  <a:lnTo>
                    <a:pt x="26207" y="243352"/>
                  </a:lnTo>
                  <a:lnTo>
                    <a:pt x="3071105" y="243352"/>
                  </a:lnTo>
                  <a:lnTo>
                    <a:pt x="3071105" y="70404"/>
                  </a:lnTo>
                  <a:lnTo>
                    <a:pt x="1858828" y="70404"/>
                  </a:lnTo>
                  <a:lnTo>
                    <a:pt x="1575923" y="67397"/>
                  </a:lnTo>
                  <a:lnTo>
                    <a:pt x="1146529" y="54382"/>
                  </a:lnTo>
                  <a:lnTo>
                    <a:pt x="34268" y="0"/>
                  </a:lnTo>
                  <a:close/>
                </a:path>
                <a:path w="3071495" h="243839">
                  <a:moveTo>
                    <a:pt x="3071105" y="17665"/>
                  </a:moveTo>
                  <a:lnTo>
                    <a:pt x="2852133" y="35089"/>
                  </a:lnTo>
                  <a:lnTo>
                    <a:pt x="2590523" y="51545"/>
                  </a:lnTo>
                  <a:lnTo>
                    <a:pt x="2339684" y="62571"/>
                  </a:lnTo>
                  <a:lnTo>
                    <a:pt x="2096742" y="68684"/>
                  </a:lnTo>
                  <a:lnTo>
                    <a:pt x="1858828" y="70404"/>
                  </a:lnTo>
                  <a:lnTo>
                    <a:pt x="3071105" y="70404"/>
                  </a:lnTo>
                  <a:lnTo>
                    <a:pt x="3071105" y="17665"/>
                  </a:lnTo>
                  <a:close/>
                </a:path>
              </a:pathLst>
            </a:custGeom>
            <a:solidFill>
              <a:srgbClr val="98D3F3"/>
            </a:solidFill>
          </p:spPr>
          <p:txBody>
            <a:bodyPr wrap="square" lIns="0" tIns="0" rIns="0" bIns="0" rtlCol="0"/>
            <a:lstStyle/>
            <a:p>
              <a:endParaRPr sz="1434"/>
            </a:p>
          </p:txBody>
        </p:sp>
        <p:sp>
          <p:nvSpPr>
            <p:cNvPr id="12" name="object 12"/>
            <p:cNvSpPr/>
            <p:nvPr/>
          </p:nvSpPr>
          <p:spPr>
            <a:xfrm>
              <a:off x="0" y="4675202"/>
              <a:ext cx="7405370" cy="653415"/>
            </a:xfrm>
            <a:custGeom>
              <a:avLst/>
              <a:gdLst/>
              <a:ahLst/>
              <a:cxnLst/>
              <a:rect l="l" t="t" r="r" b="b"/>
              <a:pathLst>
                <a:path w="7405370" h="653414">
                  <a:moveTo>
                    <a:pt x="0" y="0"/>
                  </a:moveTo>
                  <a:lnTo>
                    <a:pt x="0" y="652828"/>
                  </a:lnTo>
                  <a:lnTo>
                    <a:pt x="40323" y="652828"/>
                  </a:lnTo>
                  <a:lnTo>
                    <a:pt x="589080" y="324236"/>
                  </a:lnTo>
                  <a:lnTo>
                    <a:pt x="575913" y="319208"/>
                  </a:lnTo>
                  <a:lnTo>
                    <a:pt x="544210" y="306692"/>
                  </a:lnTo>
                  <a:lnTo>
                    <a:pt x="482041" y="280897"/>
                  </a:lnTo>
                  <a:lnTo>
                    <a:pt x="421539" y="254070"/>
                  </a:lnTo>
                  <a:lnTo>
                    <a:pt x="362725" y="226191"/>
                  </a:lnTo>
                  <a:lnTo>
                    <a:pt x="305619" y="197241"/>
                  </a:lnTo>
                  <a:lnTo>
                    <a:pt x="250241" y="167201"/>
                  </a:lnTo>
                  <a:lnTo>
                    <a:pt x="196612" y="136053"/>
                  </a:lnTo>
                  <a:lnTo>
                    <a:pt x="144753" y="103778"/>
                  </a:lnTo>
                  <a:lnTo>
                    <a:pt x="94685" y="70357"/>
                  </a:lnTo>
                  <a:lnTo>
                    <a:pt x="46426" y="35770"/>
                  </a:lnTo>
                  <a:lnTo>
                    <a:pt x="22983" y="18034"/>
                  </a:lnTo>
                  <a:lnTo>
                    <a:pt x="0" y="0"/>
                  </a:lnTo>
                  <a:close/>
                </a:path>
                <a:path w="7405370" h="653414">
                  <a:moveTo>
                    <a:pt x="1794246" y="73569"/>
                  </a:moveTo>
                  <a:lnTo>
                    <a:pt x="755055" y="224852"/>
                  </a:lnTo>
                  <a:lnTo>
                    <a:pt x="589080" y="324236"/>
                  </a:lnTo>
                  <a:lnTo>
                    <a:pt x="608026" y="331472"/>
                  </a:lnTo>
                  <a:lnTo>
                    <a:pt x="673468" y="355258"/>
                  </a:lnTo>
                  <a:lnTo>
                    <a:pt x="740515" y="378067"/>
                  </a:lnTo>
                  <a:lnTo>
                    <a:pt x="809147" y="399919"/>
                  </a:lnTo>
                  <a:lnTo>
                    <a:pt x="915023" y="430942"/>
                  </a:lnTo>
                  <a:lnTo>
                    <a:pt x="987528" y="450484"/>
                  </a:lnTo>
                  <a:lnTo>
                    <a:pt x="1061546" y="469133"/>
                  </a:lnTo>
                  <a:lnTo>
                    <a:pt x="1137057" y="486911"/>
                  </a:lnTo>
                  <a:lnTo>
                    <a:pt x="1214041" y="503835"/>
                  </a:lnTo>
                  <a:lnTo>
                    <a:pt x="1292476" y="519924"/>
                  </a:lnTo>
                  <a:lnTo>
                    <a:pt x="1372343" y="535198"/>
                  </a:lnTo>
                  <a:lnTo>
                    <a:pt x="1494781" y="556620"/>
                  </a:lnTo>
                  <a:lnTo>
                    <a:pt x="1620324" y="576314"/>
                  </a:lnTo>
                  <a:lnTo>
                    <a:pt x="1748903" y="594342"/>
                  </a:lnTo>
                  <a:lnTo>
                    <a:pt x="1924945" y="615899"/>
                  </a:lnTo>
                  <a:lnTo>
                    <a:pt x="2106096" y="634760"/>
                  </a:lnTo>
                  <a:lnTo>
                    <a:pt x="2314587" y="652828"/>
                  </a:lnTo>
                  <a:lnTo>
                    <a:pt x="7405157" y="652828"/>
                  </a:lnTo>
                  <a:lnTo>
                    <a:pt x="3826328" y="222607"/>
                  </a:lnTo>
                  <a:lnTo>
                    <a:pt x="1794246" y="73569"/>
                  </a:lnTo>
                  <a:close/>
                </a:path>
              </a:pathLst>
            </a:custGeom>
            <a:solidFill>
              <a:srgbClr val="4B7CB2"/>
            </a:solidFill>
          </p:spPr>
          <p:txBody>
            <a:bodyPr wrap="square" lIns="0" tIns="0" rIns="0" bIns="0" rtlCol="0"/>
            <a:lstStyle/>
            <a:p>
              <a:endParaRPr sz="1434"/>
            </a:p>
          </p:txBody>
        </p:sp>
      </p:grpSp>
      <p:grpSp>
        <p:nvGrpSpPr>
          <p:cNvPr id="13" name="object 13"/>
          <p:cNvGrpSpPr/>
          <p:nvPr/>
        </p:nvGrpSpPr>
        <p:grpSpPr>
          <a:xfrm>
            <a:off x="1205029" y="3122981"/>
            <a:ext cx="128022" cy="119926"/>
            <a:chOff x="549109" y="3239211"/>
            <a:chExt cx="160655" cy="150495"/>
          </a:xfrm>
        </p:grpSpPr>
        <p:sp>
          <p:nvSpPr>
            <p:cNvPr id="14" name="object 14"/>
            <p:cNvSpPr/>
            <p:nvPr/>
          </p:nvSpPr>
          <p:spPr>
            <a:xfrm>
              <a:off x="564758" y="3275723"/>
              <a:ext cx="107906" cy="107911"/>
            </a:xfrm>
            <a:prstGeom prst="rect">
              <a:avLst/>
            </a:prstGeom>
            <a:blipFill>
              <a:blip r:embed="rId4" cstate="print"/>
              <a:stretch>
                <a:fillRect/>
              </a:stretch>
            </a:blipFill>
          </p:spPr>
          <p:txBody>
            <a:bodyPr wrap="square" lIns="0" tIns="0" rIns="0" bIns="0" rtlCol="0"/>
            <a:lstStyle/>
            <a:p>
              <a:endParaRPr sz="1434"/>
            </a:p>
          </p:txBody>
        </p:sp>
        <p:sp>
          <p:nvSpPr>
            <p:cNvPr id="15" name="object 15"/>
            <p:cNvSpPr/>
            <p:nvPr/>
          </p:nvSpPr>
          <p:spPr>
            <a:xfrm>
              <a:off x="549109" y="3314458"/>
              <a:ext cx="41071" cy="72466"/>
            </a:xfrm>
            <a:prstGeom prst="rect">
              <a:avLst/>
            </a:prstGeom>
            <a:blipFill>
              <a:blip r:embed="rId5" cstate="print"/>
              <a:stretch>
                <a:fillRect/>
              </a:stretch>
            </a:blipFill>
          </p:spPr>
          <p:txBody>
            <a:bodyPr wrap="square" lIns="0" tIns="0" rIns="0" bIns="0" rtlCol="0"/>
            <a:lstStyle/>
            <a:p>
              <a:endParaRPr sz="1434"/>
            </a:p>
          </p:txBody>
        </p:sp>
        <p:sp>
          <p:nvSpPr>
            <p:cNvPr id="16" name="object 16"/>
            <p:cNvSpPr/>
            <p:nvPr/>
          </p:nvSpPr>
          <p:spPr>
            <a:xfrm>
              <a:off x="664349" y="3319246"/>
              <a:ext cx="44818" cy="70104"/>
            </a:xfrm>
            <a:prstGeom prst="rect">
              <a:avLst/>
            </a:prstGeom>
            <a:blipFill>
              <a:blip r:embed="rId6" cstate="print"/>
              <a:stretch>
                <a:fillRect/>
              </a:stretch>
            </a:blipFill>
          </p:spPr>
          <p:txBody>
            <a:bodyPr wrap="square" lIns="0" tIns="0" rIns="0" bIns="0" rtlCol="0"/>
            <a:lstStyle/>
            <a:p>
              <a:endParaRPr sz="1434"/>
            </a:p>
          </p:txBody>
        </p:sp>
        <p:sp>
          <p:nvSpPr>
            <p:cNvPr id="17" name="object 17"/>
            <p:cNvSpPr/>
            <p:nvPr/>
          </p:nvSpPr>
          <p:spPr>
            <a:xfrm>
              <a:off x="566750" y="3239211"/>
              <a:ext cx="124345" cy="142709"/>
            </a:xfrm>
            <a:prstGeom prst="rect">
              <a:avLst/>
            </a:prstGeom>
            <a:blipFill>
              <a:blip r:embed="rId7" cstate="print"/>
              <a:stretch>
                <a:fillRect/>
              </a:stretch>
            </a:blipFill>
          </p:spPr>
          <p:txBody>
            <a:bodyPr wrap="square" lIns="0" tIns="0" rIns="0" bIns="0" rtlCol="0"/>
            <a:lstStyle/>
            <a:p>
              <a:endParaRPr sz="1434"/>
            </a:p>
          </p:txBody>
        </p:sp>
        <p:sp>
          <p:nvSpPr>
            <p:cNvPr id="18" name="object 18"/>
            <p:cNvSpPr/>
            <p:nvPr/>
          </p:nvSpPr>
          <p:spPr>
            <a:xfrm>
              <a:off x="581191" y="3271278"/>
              <a:ext cx="96520" cy="96520"/>
            </a:xfrm>
            <a:custGeom>
              <a:avLst/>
              <a:gdLst/>
              <a:ahLst/>
              <a:cxnLst/>
              <a:rect l="l" t="t" r="r" b="b"/>
              <a:pathLst>
                <a:path w="96520" h="96520">
                  <a:moveTo>
                    <a:pt x="47955" y="0"/>
                  </a:moveTo>
                  <a:lnTo>
                    <a:pt x="29301" y="3776"/>
                  </a:lnTo>
                  <a:lnTo>
                    <a:pt x="14057" y="14068"/>
                  </a:lnTo>
                  <a:lnTo>
                    <a:pt x="3772" y="29317"/>
                  </a:lnTo>
                  <a:lnTo>
                    <a:pt x="0" y="47967"/>
                  </a:lnTo>
                  <a:lnTo>
                    <a:pt x="3772" y="66623"/>
                  </a:lnTo>
                  <a:lnTo>
                    <a:pt x="14057" y="81872"/>
                  </a:lnTo>
                  <a:lnTo>
                    <a:pt x="29301" y="92160"/>
                  </a:lnTo>
                  <a:lnTo>
                    <a:pt x="47955" y="95935"/>
                  </a:lnTo>
                  <a:lnTo>
                    <a:pt x="66608" y="92160"/>
                  </a:lnTo>
                  <a:lnTo>
                    <a:pt x="74168" y="87058"/>
                  </a:lnTo>
                  <a:lnTo>
                    <a:pt x="47955" y="87058"/>
                  </a:lnTo>
                  <a:lnTo>
                    <a:pt x="32762" y="83981"/>
                  </a:lnTo>
                  <a:lnTo>
                    <a:pt x="20339" y="75595"/>
                  </a:lnTo>
                  <a:lnTo>
                    <a:pt x="11954" y="63168"/>
                  </a:lnTo>
                  <a:lnTo>
                    <a:pt x="8877" y="47967"/>
                  </a:lnTo>
                  <a:lnTo>
                    <a:pt x="11954" y="32767"/>
                  </a:lnTo>
                  <a:lnTo>
                    <a:pt x="20339" y="20340"/>
                  </a:lnTo>
                  <a:lnTo>
                    <a:pt x="32762" y="11954"/>
                  </a:lnTo>
                  <a:lnTo>
                    <a:pt x="47955" y="8877"/>
                  </a:lnTo>
                  <a:lnTo>
                    <a:pt x="74163" y="8877"/>
                  </a:lnTo>
                  <a:lnTo>
                    <a:pt x="66608" y="3776"/>
                  </a:lnTo>
                  <a:lnTo>
                    <a:pt x="47955" y="0"/>
                  </a:lnTo>
                  <a:close/>
                </a:path>
                <a:path w="96520" h="96520">
                  <a:moveTo>
                    <a:pt x="74163" y="8877"/>
                  </a:moveTo>
                  <a:lnTo>
                    <a:pt x="47955" y="8877"/>
                  </a:lnTo>
                  <a:lnTo>
                    <a:pt x="63155" y="11954"/>
                  </a:lnTo>
                  <a:lnTo>
                    <a:pt x="75582" y="20340"/>
                  </a:lnTo>
                  <a:lnTo>
                    <a:pt x="83968" y="32767"/>
                  </a:lnTo>
                  <a:lnTo>
                    <a:pt x="87045" y="47967"/>
                  </a:lnTo>
                  <a:lnTo>
                    <a:pt x="83968" y="63168"/>
                  </a:lnTo>
                  <a:lnTo>
                    <a:pt x="75582" y="75595"/>
                  </a:lnTo>
                  <a:lnTo>
                    <a:pt x="63155" y="83981"/>
                  </a:lnTo>
                  <a:lnTo>
                    <a:pt x="47955" y="87058"/>
                  </a:lnTo>
                  <a:lnTo>
                    <a:pt x="74168" y="87058"/>
                  </a:lnTo>
                  <a:lnTo>
                    <a:pt x="81853" y="81872"/>
                  </a:lnTo>
                  <a:lnTo>
                    <a:pt x="92137" y="66623"/>
                  </a:lnTo>
                  <a:lnTo>
                    <a:pt x="95910" y="47967"/>
                  </a:lnTo>
                  <a:lnTo>
                    <a:pt x="92137" y="29317"/>
                  </a:lnTo>
                  <a:lnTo>
                    <a:pt x="81853" y="14068"/>
                  </a:lnTo>
                  <a:lnTo>
                    <a:pt x="74163" y="8877"/>
                  </a:lnTo>
                  <a:close/>
                </a:path>
              </a:pathLst>
            </a:custGeom>
            <a:solidFill>
              <a:srgbClr val="FFFFFF"/>
            </a:solidFill>
          </p:spPr>
          <p:txBody>
            <a:bodyPr wrap="square" lIns="0" tIns="0" rIns="0" bIns="0" rtlCol="0"/>
            <a:lstStyle/>
            <a:p>
              <a:endParaRPr sz="1434"/>
            </a:p>
          </p:txBody>
        </p:sp>
      </p:grpSp>
      <p:sp>
        <p:nvSpPr>
          <p:cNvPr id="19" name="object 19"/>
          <p:cNvSpPr txBox="1"/>
          <p:nvPr/>
        </p:nvSpPr>
        <p:spPr>
          <a:xfrm>
            <a:off x="-11529" y="3069685"/>
            <a:ext cx="7667881" cy="1206381"/>
          </a:xfrm>
          <a:prstGeom prst="rect">
            <a:avLst/>
          </a:prstGeom>
        </p:spPr>
        <p:txBody>
          <a:bodyPr vert="horz" wrap="square" lIns="0" tIns="10121" rIns="0" bIns="0" rtlCol="0">
            <a:spAutoFit/>
          </a:bodyPr>
          <a:lstStyle/>
          <a:p>
            <a:pPr marL="10120" algn="ctr">
              <a:spcBef>
                <a:spcPts val="80"/>
              </a:spcBef>
            </a:pPr>
            <a:r>
              <a:rPr lang="en-US" sz="1488" b="1" dirty="0">
                <a:latin typeface="Palladio Uralic"/>
                <a:cs typeface="Palladio Uralic"/>
              </a:rPr>
              <a:t>Muhammad </a:t>
            </a:r>
            <a:r>
              <a:rPr lang="en-US" sz="1488" b="1" dirty="0" err="1">
                <a:latin typeface="Palladio Uralic"/>
                <a:cs typeface="Palladio Uralic"/>
              </a:rPr>
              <a:t>Adlin</a:t>
            </a:r>
            <a:r>
              <a:rPr lang="en-US" sz="1488" b="1" dirty="0">
                <a:latin typeface="Palladio Uralic"/>
                <a:cs typeface="Palladio Uralic"/>
              </a:rPr>
              <a:t> Sila</a:t>
            </a:r>
          </a:p>
          <a:p>
            <a:pPr marL="10120" algn="ctr">
              <a:spcBef>
                <a:spcPts val="80"/>
              </a:spcBef>
            </a:pPr>
            <a:r>
              <a:rPr lang="en-US" sz="1488" b="1" dirty="0">
                <a:latin typeface="Palladio Uralic"/>
                <a:cs typeface="Palladio Uralic"/>
              </a:rPr>
              <a:t>(The Ministry of Education, Culture, Research &amp; Technology - </a:t>
            </a:r>
            <a:r>
              <a:rPr lang="en-US" sz="1488" b="1" dirty="0" err="1">
                <a:latin typeface="Palladio Uralic"/>
                <a:cs typeface="Palladio Uralic"/>
              </a:rPr>
              <a:t>MoECRT</a:t>
            </a:r>
            <a:r>
              <a:rPr lang="en-US" sz="1488" b="1" dirty="0">
                <a:latin typeface="Palladio Uralic"/>
                <a:cs typeface="Palladio Uralic"/>
              </a:rPr>
              <a:t>)</a:t>
            </a:r>
          </a:p>
          <a:p>
            <a:pPr marL="10120" algn="ctr">
              <a:spcBef>
                <a:spcPts val="80"/>
              </a:spcBef>
            </a:pPr>
            <a:r>
              <a:rPr lang="en-US" sz="1488" b="1" dirty="0">
                <a:solidFill>
                  <a:srgbClr val="FF0000"/>
                </a:solidFill>
                <a:latin typeface="Palladio Uralic"/>
                <a:cs typeface="Palladio Uralic"/>
              </a:rPr>
              <a:t>The Netherlands-Indonesia Consortium for Muslim-Christian Relations</a:t>
            </a:r>
          </a:p>
          <a:p>
            <a:pPr marL="10120" algn="ctr">
              <a:spcBef>
                <a:spcPts val="80"/>
              </a:spcBef>
            </a:pPr>
            <a:r>
              <a:rPr lang="en-US" sz="1488" b="1" dirty="0">
                <a:solidFill>
                  <a:srgbClr val="FF0000"/>
                </a:solidFill>
                <a:latin typeface="Palladio Uralic"/>
                <a:cs typeface="Palladio Uralic"/>
              </a:rPr>
              <a:t>(NICMCR) - </a:t>
            </a:r>
            <a:r>
              <a:rPr lang="en-US" sz="1488" b="1" dirty="0" err="1">
                <a:solidFill>
                  <a:srgbClr val="FF0000"/>
                </a:solidFill>
                <a:latin typeface="Palladio Uralic"/>
                <a:cs typeface="Palladio Uralic"/>
              </a:rPr>
              <a:t>Pokja</a:t>
            </a:r>
            <a:r>
              <a:rPr lang="en-US" sz="1488" b="1" dirty="0">
                <a:solidFill>
                  <a:srgbClr val="FF0000"/>
                </a:solidFill>
                <a:latin typeface="Palladio Uralic"/>
                <a:cs typeface="Palladio Uralic"/>
              </a:rPr>
              <a:t> Costly Tolerance/Inclusive Religious Education</a:t>
            </a:r>
          </a:p>
          <a:p>
            <a:pPr marL="10120" algn="ctr">
              <a:spcBef>
                <a:spcPts val="80"/>
              </a:spcBef>
            </a:pPr>
            <a:r>
              <a:rPr lang="en-US" sz="1488" b="1" dirty="0">
                <a:solidFill>
                  <a:srgbClr val="FF0000"/>
                </a:solidFill>
                <a:latin typeface="Palladio Uralic"/>
                <a:cs typeface="Palladio Uralic"/>
              </a:rPr>
              <a:t>(CT/IRE) International Conference, 25 May 2023.</a:t>
            </a:r>
            <a:endParaRPr sz="1488" dirty="0">
              <a:solidFill>
                <a:srgbClr val="FF0000"/>
              </a:solidFill>
              <a:latin typeface="Palladio Uralic"/>
              <a:cs typeface="Palladio Uralic"/>
            </a:endParaRPr>
          </a:p>
        </p:txBody>
      </p:sp>
      <p:grpSp>
        <p:nvGrpSpPr>
          <p:cNvPr id="20" name="object 20"/>
          <p:cNvGrpSpPr/>
          <p:nvPr/>
        </p:nvGrpSpPr>
        <p:grpSpPr>
          <a:xfrm>
            <a:off x="1209968" y="3412543"/>
            <a:ext cx="128022" cy="119926"/>
            <a:chOff x="555307" y="3602583"/>
            <a:chExt cx="160655" cy="150495"/>
          </a:xfrm>
        </p:grpSpPr>
        <p:sp>
          <p:nvSpPr>
            <p:cNvPr id="21" name="object 21"/>
            <p:cNvSpPr/>
            <p:nvPr/>
          </p:nvSpPr>
          <p:spPr>
            <a:xfrm>
              <a:off x="570960" y="3639096"/>
              <a:ext cx="107894" cy="107911"/>
            </a:xfrm>
            <a:prstGeom prst="rect">
              <a:avLst/>
            </a:prstGeom>
            <a:blipFill>
              <a:blip r:embed="rId8" cstate="print"/>
              <a:stretch>
                <a:fillRect/>
              </a:stretch>
            </a:blipFill>
          </p:spPr>
          <p:txBody>
            <a:bodyPr wrap="square" lIns="0" tIns="0" rIns="0" bIns="0" rtlCol="0"/>
            <a:lstStyle/>
            <a:p>
              <a:endParaRPr sz="1434"/>
            </a:p>
          </p:txBody>
        </p:sp>
        <p:sp>
          <p:nvSpPr>
            <p:cNvPr id="22" name="object 22"/>
            <p:cNvSpPr/>
            <p:nvPr/>
          </p:nvSpPr>
          <p:spPr>
            <a:xfrm>
              <a:off x="555307" y="3677831"/>
              <a:ext cx="41071" cy="72453"/>
            </a:xfrm>
            <a:prstGeom prst="rect">
              <a:avLst/>
            </a:prstGeom>
            <a:blipFill>
              <a:blip r:embed="rId9" cstate="print"/>
              <a:stretch>
                <a:fillRect/>
              </a:stretch>
            </a:blipFill>
          </p:spPr>
          <p:txBody>
            <a:bodyPr wrap="square" lIns="0" tIns="0" rIns="0" bIns="0" rtlCol="0"/>
            <a:lstStyle/>
            <a:p>
              <a:endParaRPr sz="1434"/>
            </a:p>
          </p:txBody>
        </p:sp>
        <p:sp>
          <p:nvSpPr>
            <p:cNvPr id="23" name="object 23"/>
            <p:cNvSpPr/>
            <p:nvPr/>
          </p:nvSpPr>
          <p:spPr>
            <a:xfrm>
              <a:off x="670534" y="3682631"/>
              <a:ext cx="44830" cy="70103"/>
            </a:xfrm>
            <a:prstGeom prst="rect">
              <a:avLst/>
            </a:prstGeom>
            <a:blipFill>
              <a:blip r:embed="rId10" cstate="print"/>
              <a:stretch>
                <a:fillRect/>
              </a:stretch>
            </a:blipFill>
          </p:spPr>
          <p:txBody>
            <a:bodyPr wrap="square" lIns="0" tIns="0" rIns="0" bIns="0" rtlCol="0"/>
            <a:lstStyle/>
            <a:p>
              <a:endParaRPr sz="1434"/>
            </a:p>
          </p:txBody>
        </p:sp>
        <p:sp>
          <p:nvSpPr>
            <p:cNvPr id="24" name="object 24"/>
            <p:cNvSpPr/>
            <p:nvPr/>
          </p:nvSpPr>
          <p:spPr>
            <a:xfrm>
              <a:off x="572935" y="3602583"/>
              <a:ext cx="124345" cy="142710"/>
            </a:xfrm>
            <a:prstGeom prst="rect">
              <a:avLst/>
            </a:prstGeom>
            <a:blipFill>
              <a:blip r:embed="rId11" cstate="print"/>
              <a:stretch>
                <a:fillRect/>
              </a:stretch>
            </a:blipFill>
          </p:spPr>
          <p:txBody>
            <a:bodyPr wrap="square" lIns="0" tIns="0" rIns="0" bIns="0" rtlCol="0"/>
            <a:lstStyle/>
            <a:p>
              <a:endParaRPr sz="1434"/>
            </a:p>
          </p:txBody>
        </p:sp>
        <p:sp>
          <p:nvSpPr>
            <p:cNvPr id="25" name="object 25"/>
            <p:cNvSpPr/>
            <p:nvPr/>
          </p:nvSpPr>
          <p:spPr>
            <a:xfrm>
              <a:off x="587380" y="3634651"/>
              <a:ext cx="96520" cy="96520"/>
            </a:xfrm>
            <a:custGeom>
              <a:avLst/>
              <a:gdLst/>
              <a:ahLst/>
              <a:cxnLst/>
              <a:rect l="l" t="t" r="r" b="b"/>
              <a:pathLst>
                <a:path w="96520" h="96520">
                  <a:moveTo>
                    <a:pt x="47955" y="0"/>
                  </a:moveTo>
                  <a:lnTo>
                    <a:pt x="29301" y="3776"/>
                  </a:lnTo>
                  <a:lnTo>
                    <a:pt x="14057" y="14068"/>
                  </a:lnTo>
                  <a:lnTo>
                    <a:pt x="3772" y="29317"/>
                  </a:lnTo>
                  <a:lnTo>
                    <a:pt x="0" y="47967"/>
                  </a:lnTo>
                  <a:lnTo>
                    <a:pt x="3772" y="66623"/>
                  </a:lnTo>
                  <a:lnTo>
                    <a:pt x="14057" y="81872"/>
                  </a:lnTo>
                  <a:lnTo>
                    <a:pt x="29301" y="92160"/>
                  </a:lnTo>
                  <a:lnTo>
                    <a:pt x="47955" y="95935"/>
                  </a:lnTo>
                  <a:lnTo>
                    <a:pt x="66608" y="92160"/>
                  </a:lnTo>
                  <a:lnTo>
                    <a:pt x="74168" y="87058"/>
                  </a:lnTo>
                  <a:lnTo>
                    <a:pt x="47955" y="87058"/>
                  </a:lnTo>
                  <a:lnTo>
                    <a:pt x="32762" y="83981"/>
                  </a:lnTo>
                  <a:lnTo>
                    <a:pt x="20339" y="75595"/>
                  </a:lnTo>
                  <a:lnTo>
                    <a:pt x="11954" y="63168"/>
                  </a:lnTo>
                  <a:lnTo>
                    <a:pt x="8877" y="47967"/>
                  </a:lnTo>
                  <a:lnTo>
                    <a:pt x="11954" y="32767"/>
                  </a:lnTo>
                  <a:lnTo>
                    <a:pt x="20339" y="20340"/>
                  </a:lnTo>
                  <a:lnTo>
                    <a:pt x="32762" y="11954"/>
                  </a:lnTo>
                  <a:lnTo>
                    <a:pt x="47955" y="8877"/>
                  </a:lnTo>
                  <a:lnTo>
                    <a:pt x="74163" y="8877"/>
                  </a:lnTo>
                  <a:lnTo>
                    <a:pt x="66608" y="3776"/>
                  </a:lnTo>
                  <a:lnTo>
                    <a:pt x="47955" y="0"/>
                  </a:lnTo>
                  <a:close/>
                </a:path>
                <a:path w="96520" h="96520">
                  <a:moveTo>
                    <a:pt x="74163" y="8877"/>
                  </a:moveTo>
                  <a:lnTo>
                    <a:pt x="47955" y="8877"/>
                  </a:lnTo>
                  <a:lnTo>
                    <a:pt x="63155" y="11954"/>
                  </a:lnTo>
                  <a:lnTo>
                    <a:pt x="75582" y="20340"/>
                  </a:lnTo>
                  <a:lnTo>
                    <a:pt x="83968" y="32767"/>
                  </a:lnTo>
                  <a:lnTo>
                    <a:pt x="87045" y="47967"/>
                  </a:lnTo>
                  <a:lnTo>
                    <a:pt x="83968" y="63168"/>
                  </a:lnTo>
                  <a:lnTo>
                    <a:pt x="75582" y="75595"/>
                  </a:lnTo>
                  <a:lnTo>
                    <a:pt x="63155" y="83981"/>
                  </a:lnTo>
                  <a:lnTo>
                    <a:pt x="47955" y="87058"/>
                  </a:lnTo>
                  <a:lnTo>
                    <a:pt x="74168" y="87058"/>
                  </a:lnTo>
                  <a:lnTo>
                    <a:pt x="81853" y="81872"/>
                  </a:lnTo>
                  <a:lnTo>
                    <a:pt x="92137" y="66623"/>
                  </a:lnTo>
                  <a:lnTo>
                    <a:pt x="95910" y="47967"/>
                  </a:lnTo>
                  <a:lnTo>
                    <a:pt x="92137" y="29317"/>
                  </a:lnTo>
                  <a:lnTo>
                    <a:pt x="81853" y="14068"/>
                  </a:lnTo>
                  <a:lnTo>
                    <a:pt x="74163" y="8877"/>
                  </a:lnTo>
                  <a:close/>
                </a:path>
              </a:pathLst>
            </a:custGeom>
            <a:solidFill>
              <a:srgbClr val="FFFFFF"/>
            </a:solidFill>
          </p:spPr>
          <p:txBody>
            <a:bodyPr wrap="square" lIns="0" tIns="0" rIns="0" bIns="0" rtlCol="0"/>
            <a:lstStyle/>
            <a:p>
              <a:endParaRPr sz="1434"/>
            </a:p>
          </p:txBody>
        </p:sp>
      </p:grpSp>
      <p:sp>
        <p:nvSpPr>
          <p:cNvPr id="26" name="Rectangle 25">
            <a:extLst>
              <a:ext uri="{FF2B5EF4-FFF2-40B4-BE49-F238E27FC236}">
                <a16:creationId xmlns:a16="http://schemas.microsoft.com/office/drawing/2014/main" id="{BD423C76-C111-4242-ABA6-603BF2C77E00}"/>
              </a:ext>
            </a:extLst>
          </p:cNvPr>
          <p:cNvSpPr/>
          <p:nvPr/>
        </p:nvSpPr>
        <p:spPr>
          <a:xfrm>
            <a:off x="4443591" y="0"/>
            <a:ext cx="3194852" cy="298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rPr>
              <a:t>Merdeka </a:t>
            </a:r>
            <a:r>
              <a:rPr lang="en-US" sz="2400" b="1" i="1" dirty="0" err="1">
                <a:solidFill>
                  <a:srgbClr val="FF0000"/>
                </a:solidFill>
              </a:rPr>
              <a:t>Belajar</a:t>
            </a:r>
            <a:r>
              <a:rPr lang="en-US" sz="2200" b="1" dirty="0"/>
              <a:t>:  Towards an Independent Education System in Indonesia</a:t>
            </a:r>
            <a:endParaRPr lang="en-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51CB-34CD-4DB6-8648-E42FD32B2387}"/>
              </a:ext>
            </a:extLst>
          </p:cNvPr>
          <p:cNvSpPr>
            <a:spLocks noGrp="1"/>
          </p:cNvSpPr>
          <p:nvPr>
            <p:ph type="title"/>
          </p:nvPr>
        </p:nvSpPr>
        <p:spPr>
          <a:xfrm>
            <a:off x="3014345" y="478866"/>
            <a:ext cx="1534159" cy="215444"/>
          </a:xfrm>
        </p:spPr>
        <p:txBody>
          <a:bodyPr/>
          <a:lstStyle/>
          <a:p>
            <a:endParaRPr lang="en-ID"/>
          </a:p>
        </p:txBody>
      </p:sp>
      <p:sp>
        <p:nvSpPr>
          <p:cNvPr id="3" name="Content Placeholder 2">
            <a:extLst>
              <a:ext uri="{FF2B5EF4-FFF2-40B4-BE49-F238E27FC236}">
                <a16:creationId xmlns:a16="http://schemas.microsoft.com/office/drawing/2014/main" id="{90285C64-80BB-4682-B289-B056E8491854}"/>
              </a:ext>
            </a:extLst>
          </p:cNvPr>
          <p:cNvSpPr>
            <a:spLocks noGrp="1"/>
          </p:cNvSpPr>
          <p:nvPr>
            <p:ph idx="1"/>
          </p:nvPr>
        </p:nvSpPr>
        <p:spPr>
          <a:xfrm>
            <a:off x="577850" y="694310"/>
            <a:ext cx="6705600" cy="4258690"/>
          </a:xfrm>
        </p:spPr>
        <p:txBody>
          <a:bodyPr>
            <a:noAutofit/>
          </a:bodyPr>
          <a:lstStyle/>
          <a:p>
            <a:pPr marL="285750" indent="-285750">
              <a:buFont typeface="Arial" panose="020B0604020202020204" pitchFamily="34" charset="0"/>
              <a:buChar char="•"/>
            </a:pPr>
            <a:r>
              <a:rPr lang="en-US" sz="2400" dirty="0">
                <a:solidFill>
                  <a:srgbClr val="666666"/>
                </a:solidFill>
                <a:latin typeface="Roboto" panose="02000000000000000000" pitchFamily="2" charset="0"/>
                <a:ea typeface="Roboto" panose="02000000000000000000" pitchFamily="2" charset="0"/>
              </a:rPr>
              <a:t>The simplification of </a:t>
            </a:r>
            <a:r>
              <a:rPr lang="en-US" sz="2400" b="0" i="0" dirty="0">
                <a:solidFill>
                  <a:srgbClr val="666666"/>
                </a:solidFill>
                <a:effectLst/>
                <a:latin typeface="Roboto" panose="02000000000000000000" pitchFamily="2" charset="0"/>
                <a:ea typeface="Roboto" panose="02000000000000000000" pitchFamily="2" charset="0"/>
              </a:rPr>
              <a:t>the teachers’</a:t>
            </a:r>
            <a:r>
              <a:rPr lang="en-US" sz="2400" dirty="0">
                <a:solidFill>
                  <a:srgbClr val="666666"/>
                </a:solidFill>
                <a:latin typeface="Roboto" panose="02000000000000000000" pitchFamily="2" charset="0"/>
                <a:ea typeface="Roboto" panose="02000000000000000000" pitchFamily="2" charset="0"/>
              </a:rPr>
              <a:t> teaching plan</a:t>
            </a:r>
            <a:r>
              <a:rPr lang="en-US" sz="2400" b="0" i="0" dirty="0">
                <a:solidFill>
                  <a:srgbClr val="666666"/>
                </a:solidFill>
                <a:effectLst/>
                <a:latin typeface="Roboto" panose="02000000000000000000" pitchFamily="2" charset="0"/>
                <a:ea typeface="Roboto" panose="02000000000000000000" pitchFamily="2" charset="0"/>
              </a:rPr>
              <a:t> into one single page only.</a:t>
            </a:r>
            <a:endParaRPr lang="en-US" sz="2400" dirty="0">
              <a:solidFill>
                <a:srgbClr val="666666"/>
              </a:solidFill>
              <a:latin typeface="Roboto" panose="02000000000000000000" pitchFamily="2" charset="0"/>
              <a:ea typeface="Roboto" panose="02000000000000000000" pitchFamily="2" charset="0"/>
            </a:endParaRPr>
          </a:p>
          <a:p>
            <a:pPr marL="342900" indent="-342900" algn="l">
              <a:buFont typeface="Arial" panose="020B0604020202020204" pitchFamily="34" charset="0"/>
              <a:buChar char="•"/>
            </a:pPr>
            <a:r>
              <a:rPr lang="en-US" sz="2400" b="0" i="0" dirty="0">
                <a:solidFill>
                  <a:srgbClr val="666666"/>
                </a:solidFill>
                <a:effectLst/>
                <a:latin typeface="Roboto" panose="02000000000000000000" pitchFamily="2" charset="0"/>
                <a:ea typeface="Roboto" panose="02000000000000000000" pitchFamily="2" charset="0"/>
              </a:rPr>
              <a:t>The loosening up of the Zonation method. </a:t>
            </a:r>
          </a:p>
          <a:p>
            <a:pPr marL="342900" indent="-342900" algn="l">
              <a:buFont typeface="Arial" panose="020B0604020202020204" pitchFamily="34" charset="0"/>
              <a:buChar char="•"/>
            </a:pPr>
            <a:r>
              <a:rPr lang="en-US" sz="2400" b="0" i="0" dirty="0">
                <a:solidFill>
                  <a:srgbClr val="666666"/>
                </a:solidFill>
                <a:effectLst/>
                <a:latin typeface="Roboto" panose="02000000000000000000" pitchFamily="2" charset="0"/>
                <a:ea typeface="Roboto" panose="02000000000000000000" pitchFamily="2" charset="0"/>
              </a:rPr>
              <a:t>The aims are to let the students have more fun and enjoy the learning process, to be able to socialize with their friends and to have an overall better learning environment to be the best version of themselves.</a:t>
            </a:r>
            <a:r>
              <a:rPr lang="en-US" sz="2400" b="0" i="0" dirty="0">
                <a:solidFill>
                  <a:srgbClr val="555555"/>
                </a:solidFill>
                <a:effectLst/>
                <a:latin typeface="Roboto" panose="02000000000000000000" pitchFamily="2" charset="0"/>
                <a:ea typeface="Roboto" panose="02000000000000000000" pitchFamily="2" charset="0"/>
              </a:rPr>
              <a:t> </a:t>
            </a:r>
            <a:endParaRPr lang="en-US" sz="2400" dirty="0">
              <a:solidFill>
                <a:srgbClr val="555555"/>
              </a:solidFill>
              <a:latin typeface="Roboto" panose="02000000000000000000" pitchFamily="2" charset="0"/>
            </a:endParaRPr>
          </a:p>
          <a:p>
            <a:pPr marL="342900" indent="-342900" algn="l">
              <a:buFont typeface="Arial" panose="020B0604020202020204" pitchFamily="34" charset="0"/>
              <a:buChar char="•"/>
            </a:pPr>
            <a:r>
              <a:rPr lang="en-US" sz="2400" dirty="0">
                <a:solidFill>
                  <a:srgbClr val="555555"/>
                </a:solidFill>
                <a:latin typeface="Roboto" panose="02000000000000000000" pitchFamily="2" charset="0"/>
              </a:rPr>
              <a:t>I</a:t>
            </a:r>
            <a:r>
              <a:rPr lang="en-US" sz="2400" b="0" i="0" dirty="0">
                <a:solidFill>
                  <a:srgbClr val="555555"/>
                </a:solidFill>
                <a:effectLst/>
                <a:latin typeface="Roboto" panose="02000000000000000000" pitchFamily="2" charset="0"/>
              </a:rPr>
              <a:t>nnovation in managing the study programs was demanded to improve the students' global competencies through various latest courses.</a:t>
            </a:r>
          </a:p>
          <a:p>
            <a:pPr marL="285750" indent="-285750">
              <a:buFont typeface="Arial" panose="020B0604020202020204" pitchFamily="34" charset="0"/>
              <a:buChar char="•"/>
            </a:pPr>
            <a:endParaRPr lang="en-ID"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3467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1F7A-75F8-4E6F-983E-4ABD15BDC572}"/>
              </a:ext>
            </a:extLst>
          </p:cNvPr>
          <p:cNvSpPr>
            <a:spLocks noGrp="1"/>
          </p:cNvSpPr>
          <p:nvPr>
            <p:ph type="title"/>
          </p:nvPr>
        </p:nvSpPr>
        <p:spPr>
          <a:xfrm>
            <a:off x="1111250" y="478866"/>
            <a:ext cx="5486400" cy="369332"/>
          </a:xfrm>
        </p:spPr>
        <p:txBody>
          <a:bodyPr/>
          <a:lstStyle/>
          <a:p>
            <a:pPr algn="ctr"/>
            <a:r>
              <a:rPr lang="en-US" sz="2400" i="0" dirty="0">
                <a:solidFill>
                  <a:schemeClr val="tx1"/>
                </a:solidFill>
              </a:rPr>
              <a:t>Three groups targeted in </a:t>
            </a:r>
            <a:r>
              <a:rPr lang="en-US" sz="2400" dirty="0">
                <a:solidFill>
                  <a:schemeClr val="tx1"/>
                </a:solidFill>
              </a:rPr>
              <a:t>Merdeka </a:t>
            </a:r>
            <a:r>
              <a:rPr lang="en-US" sz="2400" dirty="0" err="1">
                <a:solidFill>
                  <a:schemeClr val="tx1"/>
                </a:solidFill>
              </a:rPr>
              <a:t>Belajar</a:t>
            </a:r>
            <a:endParaRPr lang="en-ID" sz="2400" dirty="0">
              <a:solidFill>
                <a:schemeClr val="tx1"/>
              </a:solidFill>
            </a:endParaRPr>
          </a:p>
        </p:txBody>
      </p:sp>
      <p:sp>
        <p:nvSpPr>
          <p:cNvPr id="3" name="Text Placeholder 2">
            <a:extLst>
              <a:ext uri="{FF2B5EF4-FFF2-40B4-BE49-F238E27FC236}">
                <a16:creationId xmlns:a16="http://schemas.microsoft.com/office/drawing/2014/main" id="{CD3367AD-B4C6-40BF-BD28-8E49412371FF}"/>
              </a:ext>
            </a:extLst>
          </p:cNvPr>
          <p:cNvSpPr>
            <a:spLocks noGrp="1"/>
          </p:cNvSpPr>
          <p:nvPr>
            <p:ph type="body" idx="1"/>
          </p:nvPr>
        </p:nvSpPr>
        <p:spPr>
          <a:xfrm>
            <a:off x="775257" y="1676400"/>
            <a:ext cx="5833287" cy="2462213"/>
          </a:xfrm>
        </p:spPr>
        <p:txBody>
          <a:bodyPr/>
          <a:lstStyle/>
          <a:p>
            <a:pPr marL="457200" indent="-457200" algn="ctr">
              <a:buAutoNum type="arabicParenR"/>
            </a:pPr>
            <a:r>
              <a:rPr lang="en-US" sz="2000" i="1" dirty="0">
                <a:latin typeface="Roboto" panose="02000000000000000000" pitchFamily="2" charset="0"/>
                <a:ea typeface="Roboto" panose="02000000000000000000" pitchFamily="2" charset="0"/>
              </a:rPr>
              <a:t>Merdeka </a:t>
            </a:r>
            <a:r>
              <a:rPr lang="en-US" sz="2000" i="1" dirty="0" err="1">
                <a:latin typeface="Roboto" panose="02000000000000000000" pitchFamily="2" charset="0"/>
                <a:ea typeface="Roboto" panose="02000000000000000000" pitchFamily="2" charset="0"/>
              </a:rPr>
              <a:t>Belajar</a:t>
            </a:r>
            <a:r>
              <a:rPr lang="en-US" sz="2000" i="1" dirty="0">
                <a:latin typeface="Roboto" panose="02000000000000000000" pitchFamily="2" charset="0"/>
                <a:ea typeface="Roboto" panose="02000000000000000000" pitchFamily="2" charset="0"/>
              </a:rPr>
              <a:t> </a:t>
            </a:r>
            <a:r>
              <a:rPr lang="en-US" sz="2000" dirty="0">
                <a:latin typeface="Roboto" panose="02000000000000000000" pitchFamily="2" charset="0"/>
                <a:ea typeface="Roboto" panose="02000000000000000000" pitchFamily="2" charset="0"/>
              </a:rPr>
              <a:t>(Independent study for the students)</a:t>
            </a:r>
          </a:p>
          <a:p>
            <a:pPr algn="ctr"/>
            <a:endParaRPr lang="en-US" sz="2000" dirty="0">
              <a:latin typeface="Roboto" panose="02000000000000000000" pitchFamily="2" charset="0"/>
              <a:ea typeface="Roboto" panose="02000000000000000000" pitchFamily="2" charset="0"/>
            </a:endParaRPr>
          </a:p>
          <a:p>
            <a:pPr algn="ctr"/>
            <a:r>
              <a:rPr lang="en-US" sz="2000" dirty="0">
                <a:latin typeface="Roboto" panose="02000000000000000000" pitchFamily="2" charset="0"/>
                <a:ea typeface="Roboto" panose="02000000000000000000" pitchFamily="2" charset="0"/>
              </a:rPr>
              <a:t>2) </a:t>
            </a:r>
            <a:r>
              <a:rPr lang="en-US" sz="2000" i="1" dirty="0">
                <a:latin typeface="Roboto" panose="02000000000000000000" pitchFamily="2" charset="0"/>
                <a:ea typeface="Roboto" panose="02000000000000000000" pitchFamily="2" charset="0"/>
              </a:rPr>
              <a:t>Merdeka </a:t>
            </a:r>
            <a:r>
              <a:rPr lang="en-US" sz="2000" i="1" dirty="0" err="1">
                <a:latin typeface="Roboto" panose="02000000000000000000" pitchFamily="2" charset="0"/>
                <a:ea typeface="Roboto" panose="02000000000000000000" pitchFamily="2" charset="0"/>
              </a:rPr>
              <a:t>Mengajar</a:t>
            </a:r>
            <a:r>
              <a:rPr lang="en-US" sz="2000" i="1" dirty="0">
                <a:latin typeface="Roboto" panose="02000000000000000000" pitchFamily="2" charset="0"/>
                <a:ea typeface="Roboto" panose="02000000000000000000" pitchFamily="2" charset="0"/>
              </a:rPr>
              <a:t> </a:t>
            </a:r>
            <a:r>
              <a:rPr lang="en-US" sz="2000" dirty="0">
                <a:latin typeface="Roboto" panose="02000000000000000000" pitchFamily="2" charset="0"/>
                <a:ea typeface="Roboto" panose="02000000000000000000" pitchFamily="2" charset="0"/>
              </a:rPr>
              <a:t>(Independent teaching for the teachers)</a:t>
            </a:r>
          </a:p>
          <a:p>
            <a:pPr algn="ctr"/>
            <a:endParaRPr lang="en-US" sz="2000" dirty="0">
              <a:latin typeface="Roboto" panose="02000000000000000000" pitchFamily="2" charset="0"/>
              <a:ea typeface="Roboto" panose="02000000000000000000" pitchFamily="2" charset="0"/>
            </a:endParaRPr>
          </a:p>
          <a:p>
            <a:pPr algn="ctr"/>
            <a:r>
              <a:rPr lang="en-US" sz="2000" dirty="0">
                <a:latin typeface="Roboto" panose="02000000000000000000" pitchFamily="2" charset="0"/>
                <a:ea typeface="Roboto" panose="02000000000000000000" pitchFamily="2" charset="0"/>
              </a:rPr>
              <a:t>3) </a:t>
            </a:r>
            <a:r>
              <a:rPr lang="en-US" sz="2000" i="1" dirty="0" err="1">
                <a:latin typeface="Roboto" panose="02000000000000000000" pitchFamily="2" charset="0"/>
                <a:ea typeface="Roboto" panose="02000000000000000000" pitchFamily="2" charset="0"/>
              </a:rPr>
              <a:t>Kampus</a:t>
            </a:r>
            <a:r>
              <a:rPr lang="en-US" sz="2000" i="1" dirty="0">
                <a:latin typeface="Roboto" panose="02000000000000000000" pitchFamily="2" charset="0"/>
                <a:ea typeface="Roboto" panose="02000000000000000000" pitchFamily="2" charset="0"/>
              </a:rPr>
              <a:t> Merdeka </a:t>
            </a:r>
            <a:r>
              <a:rPr lang="en-US" sz="2000" dirty="0">
                <a:latin typeface="Roboto" panose="02000000000000000000" pitchFamily="2" charset="0"/>
                <a:ea typeface="Roboto" panose="02000000000000000000" pitchFamily="2" charset="0"/>
              </a:rPr>
              <a:t>(Independent campus for university students)</a:t>
            </a:r>
            <a:endParaRPr lang="en-ID"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5626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ADDA-63DA-4954-86CC-68A1C0A25712}"/>
              </a:ext>
            </a:extLst>
          </p:cNvPr>
          <p:cNvSpPr>
            <a:spLocks noGrp="1"/>
          </p:cNvSpPr>
          <p:nvPr>
            <p:ph type="title"/>
          </p:nvPr>
        </p:nvSpPr>
        <p:spPr>
          <a:xfrm>
            <a:off x="958850" y="371144"/>
            <a:ext cx="6324599" cy="615553"/>
          </a:xfrm>
        </p:spPr>
        <p:txBody>
          <a:bodyPr/>
          <a:lstStyle/>
          <a:p>
            <a:r>
              <a:rPr lang="en-US" sz="2000" i="0" dirty="0">
                <a:solidFill>
                  <a:schemeClr val="tx1"/>
                </a:solidFill>
                <a:latin typeface="Roboto" panose="02000000000000000000" pitchFamily="2" charset="0"/>
                <a:ea typeface="Roboto" panose="02000000000000000000" pitchFamily="2" charset="0"/>
              </a:rPr>
              <a:t>Digitalization leading to inclusive &amp; equal education</a:t>
            </a:r>
            <a:endParaRPr lang="en-ID" sz="2000" i="0" dirty="0">
              <a:solidFill>
                <a:schemeClr val="tx1"/>
              </a:solidFill>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AE8951BC-F05F-4A2A-8886-B0962877072D}"/>
              </a:ext>
            </a:extLst>
          </p:cNvPr>
          <p:cNvSpPr>
            <a:spLocks noGrp="1"/>
          </p:cNvSpPr>
          <p:nvPr>
            <p:ph idx="1"/>
          </p:nvPr>
        </p:nvSpPr>
        <p:spPr>
          <a:xfrm>
            <a:off x="425451" y="1066800"/>
            <a:ext cx="6857998" cy="3788334"/>
          </a:xfrm>
        </p:spPr>
        <p:txBody>
          <a:bodyPr>
            <a:normAutofit/>
          </a:bodyPr>
          <a:lstStyle/>
          <a:p>
            <a:pPr marL="285750" indent="-285750">
              <a:buFont typeface="Arial" panose="020B0604020202020204" pitchFamily="34" charset="0"/>
              <a:buChar char="•"/>
            </a:pPr>
            <a:endParaRPr lang="en-US" sz="1600" b="0" i="0" dirty="0">
              <a:solidFill>
                <a:srgbClr val="555555"/>
              </a:solidFill>
              <a:effectLst/>
              <a:latin typeface="Roboto" panose="02000000000000000000" pitchFamily="2" charset="0"/>
            </a:endParaRPr>
          </a:p>
          <a:p>
            <a:pPr marL="285750" indent="-285750">
              <a:buFont typeface="Arial" panose="020B0604020202020204" pitchFamily="34" charset="0"/>
              <a:buChar char="•"/>
            </a:pPr>
            <a:r>
              <a:rPr lang="en-US" sz="2400" i="0" dirty="0">
                <a:solidFill>
                  <a:srgbClr val="555555"/>
                </a:solidFill>
                <a:effectLst/>
                <a:latin typeface="Roboto" panose="02000000000000000000" pitchFamily="2" charset="0"/>
                <a:ea typeface="Roboto" panose="02000000000000000000" pitchFamily="2" charset="0"/>
              </a:rPr>
              <a:t>Digitalization has transformed the learning process. The use of digital </a:t>
            </a:r>
            <a:r>
              <a:rPr lang="en-US" sz="2400" dirty="0">
                <a:latin typeface="Roboto" panose="02000000000000000000" pitchFamily="2" charset="0"/>
                <a:ea typeface="Roboto" panose="02000000000000000000" pitchFamily="2" charset="0"/>
              </a:rPr>
              <a:t>technology can speed up learning innovations.</a:t>
            </a:r>
            <a:endParaRPr lang="en-US" sz="2400" dirty="0">
              <a:solidFill>
                <a:srgbClr val="555555"/>
              </a:solidFill>
              <a:latin typeface="Roboto" panose="02000000000000000000" pitchFamily="2" charset="0"/>
            </a:endParaRPr>
          </a:p>
          <a:p>
            <a:pPr marL="285750" indent="-285750">
              <a:buFont typeface="Arial" panose="020B0604020202020204" pitchFamily="34" charset="0"/>
              <a:buChar char="•"/>
            </a:pPr>
            <a:r>
              <a:rPr lang="en-US" sz="2400" dirty="0">
                <a:solidFill>
                  <a:srgbClr val="555555"/>
                </a:solidFill>
                <a:latin typeface="Roboto" panose="02000000000000000000" pitchFamily="2" charset="0"/>
              </a:rPr>
              <a:t>The Ministry has established digital platforms called </a:t>
            </a:r>
            <a:r>
              <a:rPr lang="en-US" sz="2400" b="1" dirty="0">
                <a:solidFill>
                  <a:srgbClr val="555555"/>
                </a:solidFill>
                <a:latin typeface="Roboto" panose="02000000000000000000" pitchFamily="2" charset="0"/>
              </a:rPr>
              <a:t>Platform Merdeka </a:t>
            </a:r>
            <a:r>
              <a:rPr lang="en-US" sz="2400" b="1" i="0" dirty="0" err="1">
                <a:solidFill>
                  <a:srgbClr val="555555"/>
                </a:solidFill>
                <a:effectLst/>
                <a:latin typeface="Roboto" panose="02000000000000000000" pitchFamily="2" charset="0"/>
              </a:rPr>
              <a:t>Belajar</a:t>
            </a:r>
            <a:r>
              <a:rPr lang="en-US" sz="2400" b="1" i="0" dirty="0">
                <a:solidFill>
                  <a:srgbClr val="555555"/>
                </a:solidFill>
                <a:effectLst/>
                <a:latin typeface="Roboto" panose="02000000000000000000" pitchFamily="2" charset="0"/>
              </a:rPr>
              <a:t> (</a:t>
            </a:r>
            <a:r>
              <a:rPr lang="en-US" sz="2400" b="1" dirty="0">
                <a:solidFill>
                  <a:srgbClr val="555555"/>
                </a:solidFill>
                <a:latin typeface="Roboto" panose="02000000000000000000" pitchFamily="2" charset="0"/>
              </a:rPr>
              <a:t>PMB) and Platform Merdeka </a:t>
            </a:r>
            <a:r>
              <a:rPr lang="en-US" sz="2400" b="1" dirty="0" err="1">
                <a:solidFill>
                  <a:srgbClr val="555555"/>
                </a:solidFill>
                <a:latin typeface="Roboto" panose="02000000000000000000" pitchFamily="2" charset="0"/>
              </a:rPr>
              <a:t>Mengajar</a:t>
            </a:r>
            <a:r>
              <a:rPr lang="en-US" sz="2400" b="1" dirty="0">
                <a:solidFill>
                  <a:srgbClr val="555555"/>
                </a:solidFill>
                <a:latin typeface="Roboto" panose="02000000000000000000" pitchFamily="2" charset="0"/>
              </a:rPr>
              <a:t> (PMM) </a:t>
            </a:r>
          </a:p>
        </p:txBody>
      </p:sp>
    </p:spTree>
    <p:extLst>
      <p:ext uri="{BB962C8B-B14F-4D97-AF65-F5344CB8AC3E}">
        <p14:creationId xmlns:p14="http://schemas.microsoft.com/office/powerpoint/2010/main" val="120514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FD2D-52D9-4255-8D3A-F8A70B306F7D}"/>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6F34DF91-5FDA-4AF1-86D1-0B407BD733A4}"/>
              </a:ext>
            </a:extLst>
          </p:cNvPr>
          <p:cNvSpPr>
            <a:spLocks noGrp="1"/>
          </p:cNvSpPr>
          <p:nvPr>
            <p:ph type="body" idx="1"/>
          </p:nvPr>
        </p:nvSpPr>
        <p:spPr>
          <a:xfrm>
            <a:off x="654051" y="762000"/>
            <a:ext cx="6477000" cy="3877985"/>
          </a:xfrm>
        </p:spPr>
        <p:txBody>
          <a:bodyPr/>
          <a:lstStyle/>
          <a:p>
            <a:pPr marL="285750" indent="-285750">
              <a:buFont typeface="Arial" panose="020B0604020202020204" pitchFamily="34" charset="0"/>
              <a:buChar char="•"/>
            </a:pPr>
            <a:r>
              <a:rPr lang="en-US" sz="2400" dirty="0">
                <a:solidFill>
                  <a:srgbClr val="555555"/>
                </a:solidFill>
                <a:latin typeface="Roboto" panose="02000000000000000000" pitchFamily="2" charset="0"/>
              </a:rPr>
              <a:t>The digital platforms have provided unlimited access the students and teachers across</a:t>
            </a:r>
            <a:r>
              <a:rPr lang="en-US" sz="2400" b="1" dirty="0">
                <a:solidFill>
                  <a:srgbClr val="555555"/>
                </a:solidFill>
                <a:latin typeface="Roboto" panose="02000000000000000000" pitchFamily="2" charset="0"/>
              </a:rPr>
              <a:t> </a:t>
            </a:r>
            <a:r>
              <a:rPr lang="en-US" sz="2400" dirty="0">
                <a:solidFill>
                  <a:srgbClr val="555555"/>
                </a:solidFill>
                <a:latin typeface="Roboto" panose="02000000000000000000" pitchFamily="2" charset="0"/>
              </a:rPr>
              <a:t>the provinces regardless of religious and ethnic background. </a:t>
            </a:r>
            <a:endParaRPr lang="en-US" sz="2400" i="0" dirty="0">
              <a:solidFill>
                <a:srgbClr val="555555"/>
              </a:solidFill>
              <a:effectLst/>
              <a:latin typeface="Roboto" panose="02000000000000000000" pitchFamily="2" charset="0"/>
            </a:endParaRPr>
          </a:p>
          <a:p>
            <a:pPr marL="285750" indent="-285750">
              <a:buFont typeface="Arial" panose="020B0604020202020204" pitchFamily="34" charset="0"/>
              <a:buChar char="•"/>
            </a:pPr>
            <a:r>
              <a:rPr lang="en-US" sz="2400" dirty="0">
                <a:solidFill>
                  <a:srgbClr val="555555"/>
                </a:solidFill>
                <a:latin typeface="Roboto" panose="02000000000000000000" pitchFamily="2" charset="0"/>
              </a:rPr>
              <a:t>The digital platforms </a:t>
            </a:r>
            <a:r>
              <a:rPr lang="en-US" sz="2400" i="0" dirty="0">
                <a:solidFill>
                  <a:srgbClr val="555555"/>
                </a:solidFill>
                <a:effectLst/>
                <a:latin typeface="Roboto" panose="02000000000000000000" pitchFamily="2" charset="0"/>
              </a:rPr>
              <a:t>have also provided the university authority with more opportunities for developing internship and immersion programs by collaborating with professional graduates, practitioners, and the </a:t>
            </a:r>
            <a:r>
              <a:rPr lang="en-US" sz="2400" dirty="0">
                <a:solidFill>
                  <a:srgbClr val="555555"/>
                </a:solidFill>
                <a:latin typeface="Roboto" panose="02000000000000000000" pitchFamily="2" charset="0"/>
              </a:rPr>
              <a:t>university’</a:t>
            </a:r>
            <a:r>
              <a:rPr lang="en-US" sz="2400" i="0" dirty="0">
                <a:solidFill>
                  <a:srgbClr val="555555"/>
                </a:solidFill>
                <a:effectLst/>
                <a:latin typeface="Roboto" panose="02000000000000000000" pitchFamily="2" charset="0"/>
              </a:rPr>
              <a:t>s strategic partners worldwide.</a:t>
            </a:r>
          </a:p>
          <a:p>
            <a:endParaRPr lang="en-ID" dirty="0"/>
          </a:p>
        </p:txBody>
      </p:sp>
    </p:spTree>
    <p:extLst>
      <p:ext uri="{BB962C8B-B14F-4D97-AF65-F5344CB8AC3E}">
        <p14:creationId xmlns:p14="http://schemas.microsoft.com/office/powerpoint/2010/main" val="388512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AAF3-77AA-4E10-8227-B40D0DB500BB}"/>
              </a:ext>
            </a:extLst>
          </p:cNvPr>
          <p:cNvSpPr>
            <a:spLocks noGrp="1"/>
          </p:cNvSpPr>
          <p:nvPr>
            <p:ph type="title"/>
          </p:nvPr>
        </p:nvSpPr>
        <p:spPr>
          <a:xfrm>
            <a:off x="1377950" y="227111"/>
            <a:ext cx="4800599" cy="307777"/>
          </a:xfrm>
        </p:spPr>
        <p:txBody>
          <a:bodyPr/>
          <a:lstStyle/>
          <a:p>
            <a:pPr algn="ctr"/>
            <a:r>
              <a:rPr lang="en-US" sz="2000" i="0" dirty="0">
                <a:solidFill>
                  <a:schemeClr val="tx1"/>
                </a:solidFill>
                <a:latin typeface="Roboto" panose="02000000000000000000" pitchFamily="2" charset="0"/>
                <a:ea typeface="Roboto" panose="02000000000000000000" pitchFamily="2" charset="0"/>
              </a:rPr>
              <a:t>Independent Campus (</a:t>
            </a:r>
            <a:r>
              <a:rPr lang="en-US" sz="2000" i="0" dirty="0" err="1">
                <a:solidFill>
                  <a:schemeClr val="tx1"/>
                </a:solidFill>
                <a:latin typeface="Roboto" panose="02000000000000000000" pitchFamily="2" charset="0"/>
                <a:ea typeface="Roboto" panose="02000000000000000000" pitchFamily="2" charset="0"/>
              </a:rPr>
              <a:t>Kampus</a:t>
            </a:r>
            <a:r>
              <a:rPr lang="en-US" sz="2000" i="0" dirty="0">
                <a:solidFill>
                  <a:schemeClr val="tx1"/>
                </a:solidFill>
                <a:latin typeface="Roboto" panose="02000000000000000000" pitchFamily="2" charset="0"/>
                <a:ea typeface="Roboto" panose="02000000000000000000" pitchFamily="2" charset="0"/>
              </a:rPr>
              <a:t> Merdeka)</a:t>
            </a:r>
            <a:endParaRPr lang="en-ID" sz="2000" i="0" dirty="0">
              <a:solidFill>
                <a:schemeClr val="tx1"/>
              </a:solidFill>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CB495326-01F9-42E2-BDC4-595806CA71D8}"/>
              </a:ext>
            </a:extLst>
          </p:cNvPr>
          <p:cNvSpPr>
            <a:spLocks noGrp="1"/>
          </p:cNvSpPr>
          <p:nvPr>
            <p:ph idx="1"/>
          </p:nvPr>
        </p:nvSpPr>
        <p:spPr>
          <a:xfrm>
            <a:off x="273050" y="609600"/>
            <a:ext cx="7162800" cy="4258690"/>
          </a:xfrm>
        </p:spPr>
        <p:txBody>
          <a:bodyPr>
            <a:noAutofit/>
          </a:bodyPr>
          <a:lstStyle/>
          <a:p>
            <a:pPr marL="285750" indent="-285750">
              <a:buFont typeface="Wingdings" panose="05000000000000000000" pitchFamily="2" charset="2"/>
              <a:buChar char="§"/>
            </a:pPr>
            <a:r>
              <a:rPr lang="en-US" sz="2000" dirty="0">
                <a:solidFill>
                  <a:srgbClr val="555555"/>
                </a:solidFill>
                <a:latin typeface="Roboto" panose="02000000000000000000" pitchFamily="2" charset="0"/>
                <a:ea typeface="Roboto" panose="02000000000000000000" pitchFamily="2" charset="0"/>
              </a:rPr>
              <a:t>The independent campus program </a:t>
            </a:r>
            <a:r>
              <a:rPr lang="en-US" sz="2000" b="0" i="0" dirty="0">
                <a:solidFill>
                  <a:srgbClr val="555555"/>
                </a:solidFill>
                <a:effectLst/>
                <a:latin typeface="Roboto" panose="02000000000000000000" pitchFamily="2" charset="0"/>
                <a:ea typeface="Roboto" panose="02000000000000000000" pitchFamily="2" charset="0"/>
              </a:rPr>
              <a:t>will give the students the opportunity to experience learning outside their original campus through 8 programs namely; an internship program for up to 2 semesters</a:t>
            </a:r>
            <a:r>
              <a:rPr lang="en-US" sz="2000" dirty="0">
                <a:solidFill>
                  <a:srgbClr val="555555"/>
                </a:solidFill>
                <a:latin typeface="Roboto" panose="02000000000000000000" pitchFamily="2" charset="0"/>
                <a:ea typeface="Roboto" panose="02000000000000000000" pitchFamily="2" charset="0"/>
              </a:rPr>
              <a:t> by</a:t>
            </a:r>
            <a:r>
              <a:rPr lang="en-US" sz="2000" b="0" i="0" dirty="0">
                <a:solidFill>
                  <a:srgbClr val="555555"/>
                </a:solidFill>
                <a:effectLst/>
                <a:latin typeface="Roboto" panose="02000000000000000000" pitchFamily="2" charset="0"/>
                <a:ea typeface="Roboto" panose="02000000000000000000" pitchFamily="2" charset="0"/>
              </a:rPr>
              <a:t> conducting independent studies, research projects, humanities projects, entrepreneurship, teaching in remote areas, and domestic or international student exchanges.</a:t>
            </a:r>
          </a:p>
          <a:p>
            <a:pPr marL="285750" indent="-285750">
              <a:buFont typeface="Wingdings" panose="05000000000000000000" pitchFamily="2" charset="2"/>
              <a:buChar char="§"/>
            </a:pPr>
            <a:r>
              <a:rPr lang="en-US" sz="2000" b="0" i="0" dirty="0">
                <a:solidFill>
                  <a:srgbClr val="555555"/>
                </a:solidFill>
                <a:effectLst/>
                <a:latin typeface="Roboto" panose="02000000000000000000" pitchFamily="2" charset="0"/>
                <a:ea typeface="Roboto" panose="02000000000000000000" pitchFamily="2" charset="0"/>
              </a:rPr>
              <a:t>Mr</a:t>
            </a:r>
            <a:r>
              <a:rPr lang="en-US" sz="2000" dirty="0">
                <a:solidFill>
                  <a:srgbClr val="555555"/>
                </a:solidFill>
                <a:latin typeface="Roboto" panose="02000000000000000000" pitchFamily="2" charset="0"/>
                <a:ea typeface="Roboto" panose="02000000000000000000" pitchFamily="2" charset="0"/>
              </a:rPr>
              <a:t>. </a:t>
            </a:r>
            <a:r>
              <a:rPr lang="en-US" sz="2000" dirty="0" err="1">
                <a:solidFill>
                  <a:srgbClr val="555555"/>
                </a:solidFill>
                <a:latin typeface="Roboto" panose="02000000000000000000" pitchFamily="2" charset="0"/>
                <a:ea typeface="Roboto" panose="02000000000000000000" pitchFamily="2" charset="0"/>
              </a:rPr>
              <a:t>Nadiem</a:t>
            </a:r>
            <a:r>
              <a:rPr lang="en-US" sz="2000" b="0" i="0" dirty="0">
                <a:solidFill>
                  <a:srgbClr val="555555"/>
                </a:solidFill>
                <a:effectLst/>
                <a:latin typeface="Roboto" panose="02000000000000000000" pitchFamily="2" charset="0"/>
                <a:ea typeface="Roboto" panose="02000000000000000000" pitchFamily="2" charset="0"/>
              </a:rPr>
              <a:t> has also urged </a:t>
            </a:r>
            <a:r>
              <a:rPr lang="en-US" sz="2000" dirty="0">
                <a:solidFill>
                  <a:srgbClr val="555555"/>
                </a:solidFill>
                <a:latin typeface="Roboto" panose="02000000000000000000" pitchFamily="2" charset="0"/>
                <a:ea typeface="Roboto" panose="02000000000000000000" pitchFamily="2" charset="0"/>
              </a:rPr>
              <a:t>practitioners from any industry sector background with no formal teaching certificate </a:t>
            </a:r>
            <a:r>
              <a:rPr lang="en-US" sz="2000" b="0" i="0" dirty="0">
                <a:solidFill>
                  <a:srgbClr val="555555"/>
                </a:solidFill>
                <a:effectLst/>
                <a:latin typeface="Roboto" panose="02000000000000000000" pitchFamily="2" charset="0"/>
                <a:ea typeface="Roboto" panose="02000000000000000000" pitchFamily="2" charset="0"/>
              </a:rPr>
              <a:t>to participate in the practitioner’s program called </a:t>
            </a:r>
            <a:r>
              <a:rPr lang="en-US" sz="2000" b="0" i="1" dirty="0" err="1">
                <a:solidFill>
                  <a:srgbClr val="555555"/>
                </a:solidFill>
                <a:effectLst/>
                <a:latin typeface="Roboto" panose="02000000000000000000" pitchFamily="2" charset="0"/>
                <a:ea typeface="Roboto" panose="02000000000000000000" pitchFamily="2" charset="0"/>
              </a:rPr>
              <a:t>Praktisi</a:t>
            </a:r>
            <a:r>
              <a:rPr lang="en-US" sz="2000" b="0" i="1" dirty="0">
                <a:solidFill>
                  <a:srgbClr val="555555"/>
                </a:solidFill>
                <a:effectLst/>
                <a:latin typeface="Roboto" panose="02000000000000000000" pitchFamily="2" charset="0"/>
                <a:ea typeface="Roboto" panose="02000000000000000000" pitchFamily="2" charset="0"/>
              </a:rPr>
              <a:t> </a:t>
            </a:r>
            <a:r>
              <a:rPr lang="en-US" sz="2000" b="0" i="1" dirty="0" err="1">
                <a:solidFill>
                  <a:srgbClr val="555555"/>
                </a:solidFill>
                <a:effectLst/>
                <a:latin typeface="Roboto" panose="02000000000000000000" pitchFamily="2" charset="0"/>
                <a:ea typeface="Roboto" panose="02000000000000000000" pitchFamily="2" charset="0"/>
              </a:rPr>
              <a:t>Mengajar</a:t>
            </a:r>
            <a:r>
              <a:rPr lang="en-US" sz="2000" dirty="0">
                <a:latin typeface="Roboto" panose="02000000000000000000" pitchFamily="2" charset="0"/>
                <a:ea typeface="Roboto" panose="02000000000000000000" pitchFamily="2" charset="0"/>
              </a:rPr>
              <a:t>.</a:t>
            </a:r>
          </a:p>
          <a:p>
            <a:pPr marL="285750" indent="-285750">
              <a:buFont typeface="Wingdings" panose="05000000000000000000" pitchFamily="2" charset="2"/>
              <a:buChar char="§"/>
            </a:pPr>
            <a:r>
              <a:rPr lang="en-US" sz="2000" b="0" i="0" dirty="0">
                <a:solidFill>
                  <a:srgbClr val="555555"/>
                </a:solidFill>
                <a:effectLst/>
                <a:latin typeface="Roboto" panose="02000000000000000000" pitchFamily="2" charset="0"/>
                <a:ea typeface="Roboto" panose="02000000000000000000" pitchFamily="2" charset="0"/>
              </a:rPr>
              <a:t>These practitioners will come to campus to share knowledge and experiences, which will certainly be an inspiration for students. </a:t>
            </a:r>
            <a:endParaRPr lang="en-ID"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2291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083B7D-FA1A-A542-A582-3C6D76571845}"/>
              </a:ext>
            </a:extLst>
          </p:cNvPr>
          <p:cNvSpPr txBox="1"/>
          <p:nvPr/>
        </p:nvSpPr>
        <p:spPr>
          <a:xfrm>
            <a:off x="1032925" y="833898"/>
            <a:ext cx="6289061" cy="397481"/>
          </a:xfrm>
          <a:prstGeom prst="rect">
            <a:avLst/>
          </a:prstGeom>
          <a:noFill/>
        </p:spPr>
        <p:txBody>
          <a:bodyPr wrap="square" rtlCol="0">
            <a:spAutoFit/>
          </a:bodyPr>
          <a:lstStyle/>
          <a:p>
            <a:r>
              <a:rPr lang="en-US" sz="1983" b="1" dirty="0" err="1">
                <a:solidFill>
                  <a:schemeClr val="accent1">
                    <a:lumMod val="50000"/>
                  </a:schemeClr>
                </a:solidFill>
                <a:highlight>
                  <a:srgbClr val="FFFF00"/>
                </a:highlight>
              </a:rPr>
              <a:t>Kampus</a:t>
            </a:r>
            <a:r>
              <a:rPr lang="en-US" sz="1983" b="1" dirty="0">
                <a:solidFill>
                  <a:schemeClr val="accent1">
                    <a:lumMod val="50000"/>
                  </a:schemeClr>
                </a:solidFill>
                <a:highlight>
                  <a:srgbClr val="FFFF00"/>
                </a:highlight>
              </a:rPr>
              <a:t> Merdeka </a:t>
            </a:r>
            <a:r>
              <a:rPr lang="en-US" sz="1983" b="1" dirty="0" err="1">
                <a:solidFill>
                  <a:schemeClr val="accent1">
                    <a:lumMod val="50000"/>
                  </a:schemeClr>
                </a:solidFill>
                <a:highlight>
                  <a:srgbClr val="FFFF00"/>
                </a:highlight>
              </a:rPr>
              <a:t>untuk</a:t>
            </a:r>
            <a:r>
              <a:rPr lang="en-US" sz="1983" b="1" dirty="0">
                <a:solidFill>
                  <a:schemeClr val="accent1">
                    <a:lumMod val="50000"/>
                  </a:schemeClr>
                </a:solidFill>
                <a:highlight>
                  <a:srgbClr val="FFFF00"/>
                </a:highlight>
              </a:rPr>
              <a:t> SDM </a:t>
            </a:r>
            <a:r>
              <a:rPr lang="en-US" sz="1983" b="1" dirty="0" err="1">
                <a:solidFill>
                  <a:schemeClr val="accent1">
                    <a:lumMod val="50000"/>
                  </a:schemeClr>
                </a:solidFill>
                <a:highlight>
                  <a:srgbClr val="FFFF00"/>
                </a:highlight>
              </a:rPr>
              <a:t>Unggul</a:t>
            </a:r>
            <a:endParaRPr lang="en-US" sz="1983" b="1" dirty="0">
              <a:solidFill>
                <a:schemeClr val="accent1">
                  <a:lumMod val="50000"/>
                </a:schemeClr>
              </a:solidFill>
              <a:highlight>
                <a:srgbClr val="FFFF00"/>
              </a:highlight>
            </a:endParaRPr>
          </a:p>
        </p:txBody>
      </p:sp>
      <p:grpSp>
        <p:nvGrpSpPr>
          <p:cNvPr id="15" name="Group 14">
            <a:extLst>
              <a:ext uri="{FF2B5EF4-FFF2-40B4-BE49-F238E27FC236}">
                <a16:creationId xmlns:a16="http://schemas.microsoft.com/office/drawing/2014/main" id="{D9009239-6DC5-3E45-9A34-020B23C6742E}"/>
              </a:ext>
            </a:extLst>
          </p:cNvPr>
          <p:cNvGrpSpPr/>
          <p:nvPr/>
        </p:nvGrpSpPr>
        <p:grpSpPr>
          <a:xfrm>
            <a:off x="974606" y="894133"/>
            <a:ext cx="58744" cy="425053"/>
            <a:chOff x="685800" y="1775012"/>
            <a:chExt cx="94781" cy="685800"/>
          </a:xfrm>
        </p:grpSpPr>
        <p:sp>
          <p:nvSpPr>
            <p:cNvPr id="13" name="Rectangle 12">
              <a:extLst>
                <a:ext uri="{FF2B5EF4-FFF2-40B4-BE49-F238E27FC236}">
                  <a16:creationId xmlns:a16="http://schemas.microsoft.com/office/drawing/2014/main" id="{643756A5-5957-3041-9991-387324CA4695}"/>
                </a:ext>
              </a:extLst>
            </p:cNvPr>
            <p:cNvSpPr/>
            <p:nvPr/>
          </p:nvSpPr>
          <p:spPr>
            <a:xfrm>
              <a:off x="685800" y="1775012"/>
              <a:ext cx="94781" cy="685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6"/>
            </a:p>
          </p:txBody>
        </p:sp>
        <p:sp>
          <p:nvSpPr>
            <p:cNvPr id="14" name="Rectangle 13">
              <a:extLst>
                <a:ext uri="{FF2B5EF4-FFF2-40B4-BE49-F238E27FC236}">
                  <a16:creationId xmlns:a16="http://schemas.microsoft.com/office/drawing/2014/main" id="{F2BCA5F3-563D-4344-AD18-A3957A5AB441}"/>
                </a:ext>
              </a:extLst>
            </p:cNvPr>
            <p:cNvSpPr/>
            <p:nvPr/>
          </p:nvSpPr>
          <p:spPr>
            <a:xfrm>
              <a:off x="686232" y="2207070"/>
              <a:ext cx="93663" cy="1889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6"/>
            </a:p>
          </p:txBody>
        </p:sp>
      </p:grpSp>
      <p:grpSp>
        <p:nvGrpSpPr>
          <p:cNvPr id="17" name="Group 16">
            <a:extLst>
              <a:ext uri="{FF2B5EF4-FFF2-40B4-BE49-F238E27FC236}">
                <a16:creationId xmlns:a16="http://schemas.microsoft.com/office/drawing/2014/main" id="{1B016727-CAC9-E942-9B23-1E512C727684}"/>
              </a:ext>
            </a:extLst>
          </p:cNvPr>
          <p:cNvGrpSpPr/>
          <p:nvPr/>
        </p:nvGrpSpPr>
        <p:grpSpPr>
          <a:xfrm>
            <a:off x="-1" y="521275"/>
            <a:ext cx="7556500" cy="148757"/>
            <a:chOff x="-1" y="-33011"/>
            <a:chExt cx="12192000" cy="347663"/>
          </a:xfrm>
        </p:grpSpPr>
        <p:sp>
          <p:nvSpPr>
            <p:cNvPr id="18" name="Rectangle 17">
              <a:extLst>
                <a:ext uri="{FF2B5EF4-FFF2-40B4-BE49-F238E27FC236}">
                  <a16:creationId xmlns:a16="http://schemas.microsoft.com/office/drawing/2014/main" id="{0010FDAA-35E4-AF4A-9627-AABCC1C1F0AD}"/>
                </a:ext>
              </a:extLst>
            </p:cNvPr>
            <p:cNvSpPr/>
            <p:nvPr/>
          </p:nvSpPr>
          <p:spPr>
            <a:xfrm>
              <a:off x="-1" y="-33011"/>
              <a:ext cx="12192000" cy="3476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372"/>
                </a:spcAft>
              </a:pPr>
              <a:endParaRPr lang="en-US" sz="868"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431B4768-E9BF-6543-B68C-8E2AC8DB0C0E}"/>
                </a:ext>
              </a:extLst>
            </p:cNvPr>
            <p:cNvSpPr/>
            <p:nvPr/>
          </p:nvSpPr>
          <p:spPr>
            <a:xfrm>
              <a:off x="6619741" y="-33011"/>
              <a:ext cx="4572000" cy="3476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372"/>
                </a:spcAft>
              </a:pPr>
              <a:endParaRPr lang="en-US" sz="868" dirty="0">
                <a:latin typeface="Arial" panose="020B0604020202020204" pitchFamily="34" charset="0"/>
                <a:cs typeface="Arial" panose="020B0604020202020204" pitchFamily="34" charset="0"/>
              </a:endParaRPr>
            </a:p>
          </p:txBody>
        </p:sp>
      </p:grpSp>
      <p:sp>
        <p:nvSpPr>
          <p:cNvPr id="16" name="Rectangle 15">
            <a:extLst>
              <a:ext uri="{FF2B5EF4-FFF2-40B4-BE49-F238E27FC236}">
                <a16:creationId xmlns:a16="http://schemas.microsoft.com/office/drawing/2014/main" id="{14D77A17-C312-B34D-9E53-62CE88D255DA}"/>
              </a:ext>
            </a:extLst>
          </p:cNvPr>
          <p:cNvSpPr/>
          <p:nvPr/>
        </p:nvSpPr>
        <p:spPr>
          <a:xfrm>
            <a:off x="452511" y="1524919"/>
            <a:ext cx="286137" cy="29194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6"/>
          </a:p>
        </p:txBody>
      </p:sp>
      <p:sp>
        <p:nvSpPr>
          <p:cNvPr id="20" name="Rectangle 19">
            <a:extLst>
              <a:ext uri="{FF2B5EF4-FFF2-40B4-BE49-F238E27FC236}">
                <a16:creationId xmlns:a16="http://schemas.microsoft.com/office/drawing/2014/main" id="{5B445041-E0C1-114B-9BEB-A4B131D5553B}"/>
              </a:ext>
            </a:extLst>
          </p:cNvPr>
          <p:cNvSpPr/>
          <p:nvPr/>
        </p:nvSpPr>
        <p:spPr>
          <a:xfrm>
            <a:off x="869648" y="1520466"/>
            <a:ext cx="286137" cy="29194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6"/>
          </a:p>
        </p:txBody>
      </p:sp>
      <p:sp>
        <p:nvSpPr>
          <p:cNvPr id="21" name="TextBox 20">
            <a:extLst>
              <a:ext uri="{FF2B5EF4-FFF2-40B4-BE49-F238E27FC236}">
                <a16:creationId xmlns:a16="http://schemas.microsoft.com/office/drawing/2014/main" id="{A7098389-8F9B-5A42-84C5-24059C361BFE}"/>
              </a:ext>
            </a:extLst>
          </p:cNvPr>
          <p:cNvSpPr txBox="1"/>
          <p:nvPr/>
        </p:nvSpPr>
        <p:spPr>
          <a:xfrm rot="16200000">
            <a:off x="-541619" y="2860483"/>
            <a:ext cx="2274405" cy="283154"/>
          </a:xfrm>
          <a:prstGeom prst="rect">
            <a:avLst/>
          </a:prstGeom>
          <a:noFill/>
        </p:spPr>
        <p:txBody>
          <a:bodyPr wrap="none" rtlCol="0">
            <a:spAutoFit/>
          </a:bodyPr>
          <a:lstStyle/>
          <a:p>
            <a:r>
              <a:rPr lang="en-US" sz="1240" b="1" dirty="0">
                <a:solidFill>
                  <a:schemeClr val="bg1"/>
                </a:solidFill>
              </a:rPr>
              <a:t>1 semester (20 </a:t>
            </a:r>
            <a:r>
              <a:rPr lang="en-US" sz="1240" b="1" dirty="0" err="1">
                <a:solidFill>
                  <a:schemeClr val="bg1"/>
                </a:solidFill>
              </a:rPr>
              <a:t>sks</a:t>
            </a:r>
            <a:r>
              <a:rPr lang="en-US" sz="1240" b="1" dirty="0">
                <a:solidFill>
                  <a:schemeClr val="bg1"/>
                </a:solidFill>
              </a:rPr>
              <a:t>) di </a:t>
            </a:r>
            <a:r>
              <a:rPr lang="en-US" sz="1240" b="1" dirty="0" err="1">
                <a:solidFill>
                  <a:schemeClr val="bg1"/>
                </a:solidFill>
              </a:rPr>
              <a:t>luar</a:t>
            </a:r>
            <a:r>
              <a:rPr lang="en-US" sz="1240" b="1" dirty="0">
                <a:solidFill>
                  <a:schemeClr val="bg1"/>
                </a:solidFill>
              </a:rPr>
              <a:t> </a:t>
            </a:r>
            <a:r>
              <a:rPr lang="en-US" sz="1240" b="1" dirty="0" err="1">
                <a:solidFill>
                  <a:schemeClr val="bg1"/>
                </a:solidFill>
              </a:rPr>
              <a:t>prodi</a:t>
            </a:r>
            <a:endParaRPr lang="en-US" sz="1240" b="1" dirty="0">
              <a:solidFill>
                <a:schemeClr val="bg1"/>
              </a:solidFill>
            </a:endParaRPr>
          </a:p>
        </p:txBody>
      </p:sp>
      <p:sp>
        <p:nvSpPr>
          <p:cNvPr id="22" name="TextBox 21">
            <a:extLst>
              <a:ext uri="{FF2B5EF4-FFF2-40B4-BE49-F238E27FC236}">
                <a16:creationId xmlns:a16="http://schemas.microsoft.com/office/drawing/2014/main" id="{6DE74DB7-4CE1-5E4F-9705-1C019EE407B2}"/>
              </a:ext>
            </a:extLst>
          </p:cNvPr>
          <p:cNvSpPr txBox="1"/>
          <p:nvPr/>
        </p:nvSpPr>
        <p:spPr>
          <a:xfrm rot="16200000">
            <a:off x="-228372" y="2959445"/>
            <a:ext cx="2444323" cy="283154"/>
          </a:xfrm>
          <a:prstGeom prst="rect">
            <a:avLst/>
          </a:prstGeom>
          <a:noFill/>
        </p:spPr>
        <p:txBody>
          <a:bodyPr wrap="none" rtlCol="0">
            <a:spAutoFit/>
          </a:bodyPr>
          <a:lstStyle/>
          <a:p>
            <a:r>
              <a:rPr lang="en-US" sz="1240" b="1" dirty="0">
                <a:solidFill>
                  <a:schemeClr val="bg1"/>
                </a:solidFill>
              </a:rPr>
              <a:t>2 semester (40 </a:t>
            </a:r>
            <a:r>
              <a:rPr lang="en-US" sz="1240" b="1" dirty="0" err="1">
                <a:solidFill>
                  <a:schemeClr val="bg1"/>
                </a:solidFill>
              </a:rPr>
              <a:t>sks</a:t>
            </a:r>
            <a:r>
              <a:rPr lang="en-US" sz="1240" b="1" dirty="0">
                <a:solidFill>
                  <a:schemeClr val="bg1"/>
                </a:solidFill>
              </a:rPr>
              <a:t>) di </a:t>
            </a:r>
            <a:r>
              <a:rPr lang="en-US" sz="1240" b="1" dirty="0" err="1">
                <a:solidFill>
                  <a:schemeClr val="bg1"/>
                </a:solidFill>
              </a:rPr>
              <a:t>luar</a:t>
            </a:r>
            <a:r>
              <a:rPr lang="en-US" sz="1240" b="1" dirty="0">
                <a:solidFill>
                  <a:schemeClr val="bg1"/>
                </a:solidFill>
              </a:rPr>
              <a:t> </a:t>
            </a:r>
            <a:r>
              <a:rPr lang="en-US" sz="1240" b="1" dirty="0" err="1">
                <a:solidFill>
                  <a:schemeClr val="bg1"/>
                </a:solidFill>
              </a:rPr>
              <a:t>kampus</a:t>
            </a:r>
            <a:endParaRPr lang="en-US" sz="1240" b="1" dirty="0">
              <a:solidFill>
                <a:schemeClr val="bg1"/>
              </a:solidFill>
            </a:endParaRPr>
          </a:p>
        </p:txBody>
      </p:sp>
      <p:sp>
        <p:nvSpPr>
          <p:cNvPr id="23" name="Rectangle 22">
            <a:extLst>
              <a:ext uri="{FF2B5EF4-FFF2-40B4-BE49-F238E27FC236}">
                <a16:creationId xmlns:a16="http://schemas.microsoft.com/office/drawing/2014/main" id="{B5C47A0C-F9E6-CD4B-BF65-35C6FF9F76DA}"/>
              </a:ext>
            </a:extLst>
          </p:cNvPr>
          <p:cNvSpPr/>
          <p:nvPr/>
        </p:nvSpPr>
        <p:spPr>
          <a:xfrm>
            <a:off x="452511" y="4444320"/>
            <a:ext cx="286137" cy="1131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6"/>
          </a:p>
        </p:txBody>
      </p:sp>
      <p:sp>
        <p:nvSpPr>
          <p:cNvPr id="24" name="Rectangle 23">
            <a:extLst>
              <a:ext uri="{FF2B5EF4-FFF2-40B4-BE49-F238E27FC236}">
                <a16:creationId xmlns:a16="http://schemas.microsoft.com/office/drawing/2014/main" id="{8290ADCD-2751-DC47-899F-2E8A8723F112}"/>
              </a:ext>
            </a:extLst>
          </p:cNvPr>
          <p:cNvSpPr/>
          <p:nvPr/>
        </p:nvSpPr>
        <p:spPr>
          <a:xfrm>
            <a:off x="869648" y="4437730"/>
            <a:ext cx="286137" cy="1131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6"/>
          </a:p>
        </p:txBody>
      </p:sp>
      <p:sp>
        <p:nvSpPr>
          <p:cNvPr id="25" name="TextBox 24">
            <a:extLst>
              <a:ext uri="{FF2B5EF4-FFF2-40B4-BE49-F238E27FC236}">
                <a16:creationId xmlns:a16="http://schemas.microsoft.com/office/drawing/2014/main" id="{16D24C50-F9A4-1949-BC31-92AC3607183B}"/>
              </a:ext>
            </a:extLst>
          </p:cNvPr>
          <p:cNvSpPr txBox="1"/>
          <p:nvPr/>
        </p:nvSpPr>
        <p:spPr>
          <a:xfrm>
            <a:off x="1068626" y="1118845"/>
            <a:ext cx="1002197" cy="245003"/>
          </a:xfrm>
          <a:prstGeom prst="rect">
            <a:avLst/>
          </a:prstGeom>
          <a:noFill/>
        </p:spPr>
        <p:txBody>
          <a:bodyPr wrap="none" rtlCol="0">
            <a:spAutoFit/>
          </a:bodyPr>
          <a:lstStyle/>
          <a:p>
            <a:r>
              <a:rPr lang="en-US" sz="992" dirty="0">
                <a:solidFill>
                  <a:schemeClr val="accent1">
                    <a:lumMod val="75000"/>
                  </a:schemeClr>
                </a:solidFill>
              </a:rPr>
              <a:t>Dasar </a:t>
            </a:r>
            <a:r>
              <a:rPr lang="en-US" sz="992" dirty="0" err="1">
                <a:solidFill>
                  <a:schemeClr val="accent1">
                    <a:lumMod val="75000"/>
                  </a:schemeClr>
                </a:solidFill>
              </a:rPr>
              <a:t>kebijakan</a:t>
            </a:r>
            <a:endParaRPr lang="en-US" sz="992" dirty="0">
              <a:solidFill>
                <a:schemeClr val="accent1">
                  <a:lumMod val="75000"/>
                </a:schemeClr>
              </a:solidFill>
            </a:endParaRPr>
          </a:p>
        </p:txBody>
      </p:sp>
      <p:grpSp>
        <p:nvGrpSpPr>
          <p:cNvPr id="26" name="Group 25">
            <a:extLst>
              <a:ext uri="{FF2B5EF4-FFF2-40B4-BE49-F238E27FC236}">
                <a16:creationId xmlns:a16="http://schemas.microsoft.com/office/drawing/2014/main" id="{15771D5A-6D6A-324F-B7C3-A141990A154C}"/>
              </a:ext>
            </a:extLst>
          </p:cNvPr>
          <p:cNvGrpSpPr/>
          <p:nvPr/>
        </p:nvGrpSpPr>
        <p:grpSpPr>
          <a:xfrm>
            <a:off x="987702" y="1378122"/>
            <a:ext cx="6334284" cy="3249633"/>
            <a:chOff x="300038" y="873125"/>
            <a:chExt cx="11703050" cy="6352590"/>
          </a:xfrm>
        </p:grpSpPr>
        <p:sp>
          <p:nvSpPr>
            <p:cNvPr id="83" name="Rectangle 82">
              <a:extLst>
                <a:ext uri="{FF2B5EF4-FFF2-40B4-BE49-F238E27FC236}">
                  <a16:creationId xmlns:a16="http://schemas.microsoft.com/office/drawing/2014/main" id="{F6C8A5CA-9FD1-AE4E-B7E0-20592B1CAFEA}"/>
                </a:ext>
              </a:extLst>
            </p:cNvPr>
            <p:cNvSpPr/>
            <p:nvPr/>
          </p:nvSpPr>
          <p:spPr>
            <a:xfrm rot="10800000">
              <a:off x="9355138" y="4059507"/>
              <a:ext cx="2647950" cy="760141"/>
            </a:xfrm>
            <a:prstGeom prst="rect">
              <a:avLst/>
            </a:prstGeom>
            <a:gradFill flip="none" rotWithShape="1">
              <a:gsLst>
                <a:gs pos="0">
                  <a:schemeClr val="bg1">
                    <a:lumMod val="65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82" name="Rectangle 81">
              <a:extLst>
                <a:ext uri="{FF2B5EF4-FFF2-40B4-BE49-F238E27FC236}">
                  <a16:creationId xmlns:a16="http://schemas.microsoft.com/office/drawing/2014/main" id="{41EAC6E1-0EA8-D548-AB18-70E7831B1903}"/>
                </a:ext>
              </a:extLst>
            </p:cNvPr>
            <p:cNvSpPr/>
            <p:nvPr/>
          </p:nvSpPr>
          <p:spPr>
            <a:xfrm rot="10800000">
              <a:off x="9235100" y="2755896"/>
              <a:ext cx="2647950" cy="717553"/>
            </a:xfrm>
            <a:prstGeom prst="rect">
              <a:avLst/>
            </a:prstGeom>
            <a:gradFill flip="none" rotWithShape="1">
              <a:gsLst>
                <a:gs pos="0">
                  <a:schemeClr val="bg1">
                    <a:lumMod val="65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27" name="Rectangle 26">
              <a:extLst>
                <a:ext uri="{FF2B5EF4-FFF2-40B4-BE49-F238E27FC236}">
                  <a16:creationId xmlns:a16="http://schemas.microsoft.com/office/drawing/2014/main" id="{600DB4E3-5061-414C-B929-0DFF697661B7}"/>
                </a:ext>
              </a:extLst>
            </p:cNvPr>
            <p:cNvSpPr/>
            <p:nvPr/>
          </p:nvSpPr>
          <p:spPr>
            <a:xfrm rot="10800000">
              <a:off x="8758238" y="5230813"/>
              <a:ext cx="2646362" cy="749300"/>
            </a:xfrm>
            <a:prstGeom prst="rect">
              <a:avLst/>
            </a:prstGeom>
            <a:gradFill flip="none" rotWithShape="1">
              <a:gsLst>
                <a:gs pos="0">
                  <a:schemeClr val="bg1">
                    <a:lumMod val="65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28" name="Rectangle 27">
              <a:extLst>
                <a:ext uri="{FF2B5EF4-FFF2-40B4-BE49-F238E27FC236}">
                  <a16:creationId xmlns:a16="http://schemas.microsoft.com/office/drawing/2014/main" id="{ED1BFD38-128A-804A-9465-4730C540D00E}"/>
                </a:ext>
              </a:extLst>
            </p:cNvPr>
            <p:cNvSpPr/>
            <p:nvPr/>
          </p:nvSpPr>
          <p:spPr>
            <a:xfrm rot="10800000">
              <a:off x="8799513" y="1393825"/>
              <a:ext cx="2647950" cy="825500"/>
            </a:xfrm>
            <a:prstGeom prst="rect">
              <a:avLst/>
            </a:prstGeom>
            <a:gradFill flip="none" rotWithShape="1">
              <a:gsLst>
                <a:gs pos="0">
                  <a:schemeClr val="bg1">
                    <a:lumMod val="65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29" name="Rectangle 28">
              <a:extLst>
                <a:ext uri="{FF2B5EF4-FFF2-40B4-BE49-F238E27FC236}">
                  <a16:creationId xmlns:a16="http://schemas.microsoft.com/office/drawing/2014/main" id="{E7B98EC9-6A79-1E4B-838A-C003CF4DAA66}"/>
                </a:ext>
              </a:extLst>
            </p:cNvPr>
            <p:cNvSpPr/>
            <p:nvPr/>
          </p:nvSpPr>
          <p:spPr>
            <a:xfrm>
              <a:off x="300038" y="2635250"/>
              <a:ext cx="2647950" cy="825500"/>
            </a:xfrm>
            <a:prstGeom prst="rect">
              <a:avLst/>
            </a:prstGeom>
            <a:gradFill flip="none" rotWithShape="1">
              <a:gsLst>
                <a:gs pos="0">
                  <a:schemeClr val="bg1">
                    <a:lumMod val="65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dirty="0"/>
            </a:p>
          </p:txBody>
        </p:sp>
        <p:sp>
          <p:nvSpPr>
            <p:cNvPr id="30" name="Rectangle 29">
              <a:extLst>
                <a:ext uri="{FF2B5EF4-FFF2-40B4-BE49-F238E27FC236}">
                  <a16:creationId xmlns:a16="http://schemas.microsoft.com/office/drawing/2014/main" id="{8DD03018-25CF-AD4E-BA3E-DEFF35F1F860}"/>
                </a:ext>
              </a:extLst>
            </p:cNvPr>
            <p:cNvSpPr/>
            <p:nvPr/>
          </p:nvSpPr>
          <p:spPr>
            <a:xfrm>
              <a:off x="319088" y="3813175"/>
              <a:ext cx="2647950" cy="825500"/>
            </a:xfrm>
            <a:prstGeom prst="rect">
              <a:avLst/>
            </a:prstGeom>
            <a:gradFill flip="none" rotWithShape="1">
              <a:gsLst>
                <a:gs pos="0">
                  <a:schemeClr val="bg1">
                    <a:lumMod val="65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dirty="0"/>
            </a:p>
          </p:txBody>
        </p:sp>
        <p:sp>
          <p:nvSpPr>
            <p:cNvPr id="31" name="Rectangle 30">
              <a:extLst>
                <a:ext uri="{FF2B5EF4-FFF2-40B4-BE49-F238E27FC236}">
                  <a16:creationId xmlns:a16="http://schemas.microsoft.com/office/drawing/2014/main" id="{0FF0282B-B0AA-F145-A52A-E7DEECDA6B13}"/>
                </a:ext>
              </a:extLst>
            </p:cNvPr>
            <p:cNvSpPr/>
            <p:nvPr/>
          </p:nvSpPr>
          <p:spPr>
            <a:xfrm>
              <a:off x="581025" y="5273675"/>
              <a:ext cx="2647950" cy="749300"/>
            </a:xfrm>
            <a:prstGeom prst="rect">
              <a:avLst/>
            </a:prstGeom>
            <a:gradFill flip="none" rotWithShape="1">
              <a:gsLst>
                <a:gs pos="0">
                  <a:schemeClr val="bg1">
                    <a:lumMod val="65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32" name="Rectangle 31">
              <a:extLst>
                <a:ext uri="{FF2B5EF4-FFF2-40B4-BE49-F238E27FC236}">
                  <a16:creationId xmlns:a16="http://schemas.microsoft.com/office/drawing/2014/main" id="{182B071A-121D-4547-B667-C21316F60210}"/>
                </a:ext>
              </a:extLst>
            </p:cNvPr>
            <p:cNvSpPr/>
            <p:nvPr/>
          </p:nvSpPr>
          <p:spPr>
            <a:xfrm>
              <a:off x="606425" y="1344613"/>
              <a:ext cx="2646363" cy="825500"/>
            </a:xfrm>
            <a:prstGeom prst="rect">
              <a:avLst/>
            </a:prstGeom>
            <a:gradFill flip="none" rotWithShape="1">
              <a:gsLst>
                <a:gs pos="0">
                  <a:schemeClr val="bg1">
                    <a:lumMod val="65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pic>
          <p:nvPicPr>
            <p:cNvPr id="33" name="Picture 1">
              <a:extLst>
                <a:ext uri="{FF2B5EF4-FFF2-40B4-BE49-F238E27FC236}">
                  <a16:creationId xmlns:a16="http://schemas.microsoft.com/office/drawing/2014/main" id="{0B65399D-0E71-ED42-989F-FBE0E4D7AB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1500" y="873125"/>
              <a:ext cx="5681663"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0">
              <a:extLst>
                <a:ext uri="{FF2B5EF4-FFF2-40B4-BE49-F238E27FC236}">
                  <a16:creationId xmlns:a16="http://schemas.microsoft.com/office/drawing/2014/main" id="{1DD3D75A-05C5-D14D-9E8B-E80927C9BE3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0825" y="5251450"/>
              <a:ext cx="766763"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D55C692C-3CAF-7B4D-AA3C-85E4A338DB59}"/>
                </a:ext>
              </a:extLst>
            </p:cNvPr>
            <p:cNvSpPr/>
            <p:nvPr/>
          </p:nvSpPr>
          <p:spPr>
            <a:xfrm>
              <a:off x="2449513" y="3792538"/>
              <a:ext cx="828675" cy="82867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pic>
          <p:nvPicPr>
            <p:cNvPr id="37" name="Picture 15">
              <a:extLst>
                <a:ext uri="{FF2B5EF4-FFF2-40B4-BE49-F238E27FC236}">
                  <a16:creationId xmlns:a16="http://schemas.microsoft.com/office/drawing/2014/main" id="{F83D74F4-06AB-7148-91D3-6D825EDAAA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3013" y="3935413"/>
              <a:ext cx="72548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
              <a:extLst>
                <a:ext uri="{FF2B5EF4-FFF2-40B4-BE49-F238E27FC236}">
                  <a16:creationId xmlns:a16="http://schemas.microsoft.com/office/drawing/2014/main" id="{972A963B-CB0A-234E-BC7E-FAE513E5276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1413" y="261937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38">
              <a:extLst>
                <a:ext uri="{FF2B5EF4-FFF2-40B4-BE49-F238E27FC236}">
                  <a16:creationId xmlns:a16="http://schemas.microsoft.com/office/drawing/2014/main" id="{7AFB80D5-F6AC-3B43-946C-F60D5997BF29}"/>
                </a:ext>
              </a:extLst>
            </p:cNvPr>
            <p:cNvSpPr/>
            <p:nvPr/>
          </p:nvSpPr>
          <p:spPr>
            <a:xfrm>
              <a:off x="2871788" y="1344613"/>
              <a:ext cx="830262" cy="830262"/>
            </a:xfrm>
            <a:prstGeom prst="ellipse">
              <a:avLst/>
            </a:prstGeom>
            <a:solidFill>
              <a:srgbClr val="52DA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grpSp>
          <p:nvGrpSpPr>
            <p:cNvPr id="40" name="Group 12">
              <a:extLst>
                <a:ext uri="{FF2B5EF4-FFF2-40B4-BE49-F238E27FC236}">
                  <a16:creationId xmlns:a16="http://schemas.microsoft.com/office/drawing/2014/main" id="{55D7854C-7867-6B4F-9EEF-21E947754CBD}"/>
                </a:ext>
              </a:extLst>
            </p:cNvPr>
            <p:cNvGrpSpPr>
              <a:grpSpLocks/>
            </p:cNvGrpSpPr>
            <p:nvPr/>
          </p:nvGrpSpPr>
          <p:grpSpPr bwMode="auto">
            <a:xfrm>
              <a:off x="2800350" y="1570038"/>
              <a:ext cx="971550" cy="600075"/>
              <a:chOff x="6688383" y="1839548"/>
              <a:chExt cx="1172929" cy="724816"/>
            </a:xfrm>
          </p:grpSpPr>
          <p:pic>
            <p:nvPicPr>
              <p:cNvPr id="79" name="Picture 10">
                <a:extLst>
                  <a:ext uri="{FF2B5EF4-FFF2-40B4-BE49-F238E27FC236}">
                    <a16:creationId xmlns:a16="http://schemas.microsoft.com/office/drawing/2014/main" id="{D1B2E92B-DBC2-D94D-A53C-76FB73C2396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88383" y="1839549"/>
                <a:ext cx="724815" cy="72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1">
                <a:extLst>
                  <a:ext uri="{FF2B5EF4-FFF2-40B4-BE49-F238E27FC236}">
                    <a16:creationId xmlns:a16="http://schemas.microsoft.com/office/drawing/2014/main" id="{DB892ACD-3385-CF4B-9BCA-40CABB1C49F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36497" y="1839548"/>
                <a:ext cx="724815" cy="72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13">
              <a:extLst>
                <a:ext uri="{FF2B5EF4-FFF2-40B4-BE49-F238E27FC236}">
                  <a16:creationId xmlns:a16="http://schemas.microsoft.com/office/drawing/2014/main" id="{83DBCCF1-F64A-0C41-BBFE-A4A45B64BB02}"/>
                </a:ext>
              </a:extLst>
            </p:cNvPr>
            <p:cNvGrpSpPr>
              <a:grpSpLocks/>
            </p:cNvGrpSpPr>
            <p:nvPr/>
          </p:nvGrpSpPr>
          <p:grpSpPr bwMode="auto">
            <a:xfrm>
              <a:off x="2770188" y="1868725"/>
              <a:ext cx="331787" cy="478947"/>
              <a:chOff x="6617376" y="1401201"/>
              <a:chExt cx="248770" cy="360217"/>
            </a:xfrm>
          </p:grpSpPr>
          <p:sp>
            <p:nvSpPr>
              <p:cNvPr id="77" name="Oval 76">
                <a:extLst>
                  <a:ext uri="{FF2B5EF4-FFF2-40B4-BE49-F238E27FC236}">
                    <a16:creationId xmlns:a16="http://schemas.microsoft.com/office/drawing/2014/main" id="{B099462A-360F-3F4F-A8DA-C840FD0A9B16}"/>
                  </a:ext>
                </a:extLst>
              </p:cNvPr>
              <p:cNvSpPr/>
              <p:nvPr/>
            </p:nvSpPr>
            <p:spPr>
              <a:xfrm>
                <a:off x="6617376" y="1457138"/>
                <a:ext cx="248770" cy="248344"/>
              </a:xfrm>
              <a:prstGeom prst="ellipse">
                <a:avLst/>
              </a:prstGeom>
              <a:solidFill>
                <a:srgbClr val="52DA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78" name="TextBox 8">
                <a:extLst>
                  <a:ext uri="{FF2B5EF4-FFF2-40B4-BE49-F238E27FC236}">
                    <a16:creationId xmlns:a16="http://schemas.microsoft.com/office/drawing/2014/main" id="{41C531E6-FE50-C442-9830-8BF8F14A7102}"/>
                  </a:ext>
                </a:extLst>
              </p:cNvPr>
              <p:cNvSpPr txBox="1">
                <a:spLocks noChangeArrowheads="1"/>
              </p:cNvSpPr>
              <p:nvPr/>
            </p:nvSpPr>
            <p:spPr bwMode="auto">
              <a:xfrm>
                <a:off x="6659877" y="1401201"/>
                <a:ext cx="163769" cy="360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992" b="1">
                    <a:latin typeface="Montserrat"/>
                  </a:rPr>
                  <a:t>1</a:t>
                </a:r>
              </a:p>
            </p:txBody>
          </p:sp>
        </p:grpSp>
        <p:sp>
          <p:nvSpPr>
            <p:cNvPr id="42" name="TextBox 9">
              <a:extLst>
                <a:ext uri="{FF2B5EF4-FFF2-40B4-BE49-F238E27FC236}">
                  <a16:creationId xmlns:a16="http://schemas.microsoft.com/office/drawing/2014/main" id="{D6781A12-8D52-0847-8792-05850D3BAA5D}"/>
                </a:ext>
              </a:extLst>
            </p:cNvPr>
            <p:cNvSpPr txBox="1">
              <a:spLocks noChangeArrowheads="1"/>
            </p:cNvSpPr>
            <p:nvPr/>
          </p:nvSpPr>
          <p:spPr bwMode="auto">
            <a:xfrm>
              <a:off x="1016000" y="1411289"/>
              <a:ext cx="1652587" cy="70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ID" altLang="en-US" sz="868" dirty="0" err="1">
                  <a:latin typeface="Montserrat"/>
                </a:rPr>
                <a:t>Pertukaran</a:t>
              </a:r>
              <a:r>
                <a:rPr lang="en-ID" altLang="en-US" sz="868" dirty="0">
                  <a:latin typeface="Montserrat"/>
                </a:rPr>
                <a:t> </a:t>
              </a:r>
              <a:br>
                <a:rPr lang="en-ID" altLang="en-US" sz="868" dirty="0">
                  <a:latin typeface="Montserrat"/>
                </a:rPr>
              </a:br>
              <a:r>
                <a:rPr lang="en-ID" altLang="en-US" sz="868" dirty="0" err="1">
                  <a:latin typeface="Montserrat"/>
                </a:rPr>
                <a:t>Mahasiswa</a:t>
              </a:r>
              <a:endParaRPr lang="en-ID" altLang="en-US" sz="868" dirty="0">
                <a:latin typeface="Montserrat"/>
              </a:endParaRPr>
            </a:p>
          </p:txBody>
        </p:sp>
        <p:grpSp>
          <p:nvGrpSpPr>
            <p:cNvPr id="43" name="Group 20">
              <a:extLst>
                <a:ext uri="{FF2B5EF4-FFF2-40B4-BE49-F238E27FC236}">
                  <a16:creationId xmlns:a16="http://schemas.microsoft.com/office/drawing/2014/main" id="{26926D08-8456-C14D-ABA2-80303EDD151E}"/>
                </a:ext>
              </a:extLst>
            </p:cNvPr>
            <p:cNvGrpSpPr>
              <a:grpSpLocks/>
            </p:cNvGrpSpPr>
            <p:nvPr/>
          </p:nvGrpSpPr>
          <p:grpSpPr bwMode="auto">
            <a:xfrm>
              <a:off x="2349500" y="3085545"/>
              <a:ext cx="330200" cy="478948"/>
              <a:chOff x="5250443" y="1401974"/>
              <a:chExt cx="248770" cy="358671"/>
            </a:xfrm>
          </p:grpSpPr>
          <p:sp>
            <p:nvSpPr>
              <p:cNvPr id="75" name="Oval 74">
                <a:extLst>
                  <a:ext uri="{FF2B5EF4-FFF2-40B4-BE49-F238E27FC236}">
                    <a16:creationId xmlns:a16="http://schemas.microsoft.com/office/drawing/2014/main" id="{CF936D67-4C46-4143-8413-7BEFFBAEA9AE}"/>
                  </a:ext>
                </a:extLst>
              </p:cNvPr>
              <p:cNvSpPr/>
              <p:nvPr/>
            </p:nvSpPr>
            <p:spPr>
              <a:xfrm>
                <a:off x="5250443" y="1457076"/>
                <a:ext cx="248770" cy="248467"/>
              </a:xfrm>
              <a:prstGeom prst="ellipse">
                <a:avLst/>
              </a:prstGeom>
              <a:solidFill>
                <a:srgbClr val="52DA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76" name="TextBox 22">
                <a:extLst>
                  <a:ext uri="{FF2B5EF4-FFF2-40B4-BE49-F238E27FC236}">
                    <a16:creationId xmlns:a16="http://schemas.microsoft.com/office/drawing/2014/main" id="{53D252B6-9F7B-C249-BECF-A1300A1938F9}"/>
                  </a:ext>
                </a:extLst>
              </p:cNvPr>
              <p:cNvSpPr txBox="1">
                <a:spLocks noChangeArrowheads="1"/>
              </p:cNvSpPr>
              <p:nvPr/>
            </p:nvSpPr>
            <p:spPr bwMode="auto">
              <a:xfrm>
                <a:off x="5292943" y="1401974"/>
                <a:ext cx="163769" cy="35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992" b="1">
                    <a:latin typeface="Montserrat"/>
                  </a:rPr>
                  <a:t>2</a:t>
                </a:r>
              </a:p>
            </p:txBody>
          </p:sp>
        </p:grpSp>
        <p:sp>
          <p:nvSpPr>
            <p:cNvPr id="44" name="TextBox 23">
              <a:extLst>
                <a:ext uri="{FF2B5EF4-FFF2-40B4-BE49-F238E27FC236}">
                  <a16:creationId xmlns:a16="http://schemas.microsoft.com/office/drawing/2014/main" id="{AC953145-1CCF-D94F-866F-6810225B1419}"/>
                </a:ext>
              </a:extLst>
            </p:cNvPr>
            <p:cNvSpPr txBox="1">
              <a:spLocks noChangeArrowheads="1"/>
            </p:cNvSpPr>
            <p:nvPr/>
          </p:nvSpPr>
          <p:spPr bwMode="auto">
            <a:xfrm>
              <a:off x="593726" y="2835276"/>
              <a:ext cx="1652587" cy="44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ID" altLang="en-US" sz="868" dirty="0" err="1">
                  <a:latin typeface="Montserrat"/>
                </a:rPr>
                <a:t>Magang</a:t>
              </a:r>
              <a:endParaRPr lang="en-ID" altLang="en-US" sz="868" dirty="0">
                <a:latin typeface="Montserrat"/>
              </a:endParaRPr>
            </a:p>
          </p:txBody>
        </p:sp>
        <p:grpSp>
          <p:nvGrpSpPr>
            <p:cNvPr id="45" name="Group 26">
              <a:extLst>
                <a:ext uri="{FF2B5EF4-FFF2-40B4-BE49-F238E27FC236}">
                  <a16:creationId xmlns:a16="http://schemas.microsoft.com/office/drawing/2014/main" id="{1A2A7386-AF17-424D-A558-C7DDC3356FE1}"/>
                </a:ext>
              </a:extLst>
            </p:cNvPr>
            <p:cNvGrpSpPr>
              <a:grpSpLocks/>
            </p:cNvGrpSpPr>
            <p:nvPr/>
          </p:nvGrpSpPr>
          <p:grpSpPr bwMode="auto">
            <a:xfrm>
              <a:off x="2352675" y="4288870"/>
              <a:ext cx="331788" cy="478948"/>
              <a:chOff x="5231558" y="1401974"/>
              <a:chExt cx="248770" cy="358671"/>
            </a:xfrm>
          </p:grpSpPr>
          <p:sp>
            <p:nvSpPr>
              <p:cNvPr id="73" name="Oval 72">
                <a:extLst>
                  <a:ext uri="{FF2B5EF4-FFF2-40B4-BE49-F238E27FC236}">
                    <a16:creationId xmlns:a16="http://schemas.microsoft.com/office/drawing/2014/main" id="{1A3D8000-47A6-0F44-B106-2A62E331BF08}"/>
                  </a:ext>
                </a:extLst>
              </p:cNvPr>
              <p:cNvSpPr/>
              <p:nvPr/>
            </p:nvSpPr>
            <p:spPr>
              <a:xfrm>
                <a:off x="5231558" y="1457076"/>
                <a:ext cx="248770" cy="248467"/>
              </a:xfrm>
              <a:prstGeom prst="ellipse">
                <a:avLst/>
              </a:prstGeom>
              <a:solidFill>
                <a:srgbClr val="52DA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74" name="TextBox 28">
                <a:extLst>
                  <a:ext uri="{FF2B5EF4-FFF2-40B4-BE49-F238E27FC236}">
                    <a16:creationId xmlns:a16="http://schemas.microsoft.com/office/drawing/2014/main" id="{677244F1-DDAF-4A4E-8787-3F3828A1561E}"/>
                  </a:ext>
                </a:extLst>
              </p:cNvPr>
              <p:cNvSpPr txBox="1">
                <a:spLocks noChangeArrowheads="1"/>
              </p:cNvSpPr>
              <p:nvPr/>
            </p:nvSpPr>
            <p:spPr bwMode="auto">
              <a:xfrm>
                <a:off x="5274059" y="1401974"/>
                <a:ext cx="163769" cy="35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992" b="1">
                    <a:latin typeface="Montserrat"/>
                  </a:rPr>
                  <a:t>3</a:t>
                </a:r>
              </a:p>
            </p:txBody>
          </p:sp>
        </p:grpSp>
        <p:sp>
          <p:nvSpPr>
            <p:cNvPr id="46" name="TextBox 45">
              <a:extLst>
                <a:ext uri="{FF2B5EF4-FFF2-40B4-BE49-F238E27FC236}">
                  <a16:creationId xmlns:a16="http://schemas.microsoft.com/office/drawing/2014/main" id="{182C7039-C791-4244-8828-0FFC43302ECC}"/>
                </a:ext>
              </a:extLst>
            </p:cNvPr>
            <p:cNvSpPr txBox="1"/>
            <p:nvPr/>
          </p:nvSpPr>
          <p:spPr>
            <a:xfrm>
              <a:off x="457200" y="3822700"/>
              <a:ext cx="1739900" cy="702689"/>
            </a:xfrm>
            <a:prstGeom prst="rect">
              <a:avLst/>
            </a:prstGeom>
            <a:noFill/>
          </p:spPr>
          <p:txBody>
            <a:bodyPr>
              <a:spAutoFit/>
            </a:bodyPr>
            <a:lstStyle/>
            <a:p>
              <a:pPr algn="r">
                <a:defRPr/>
              </a:pPr>
              <a:r>
                <a:rPr lang="en-US" sz="868" dirty="0" err="1">
                  <a:latin typeface="Montserrat" panose="00000500000000000000" pitchFamily="2" charset="0"/>
                </a:rPr>
                <a:t>Mengajar</a:t>
              </a:r>
              <a:r>
                <a:rPr lang="en-US" sz="868" dirty="0">
                  <a:latin typeface="Montserrat" panose="00000500000000000000" pitchFamily="2" charset="0"/>
                </a:rPr>
                <a:t> di</a:t>
              </a:r>
              <a:br>
                <a:rPr lang="en-US" sz="868" dirty="0">
                  <a:latin typeface="Montserrat" panose="00000500000000000000" pitchFamily="2" charset="0"/>
                </a:rPr>
              </a:br>
              <a:r>
                <a:rPr lang="en-US" sz="868" dirty="0" err="1">
                  <a:latin typeface="Montserrat" panose="00000500000000000000" pitchFamily="2" charset="0"/>
                </a:rPr>
                <a:t>Sekolah</a:t>
              </a:r>
              <a:endParaRPr lang="en-US" sz="868" dirty="0">
                <a:latin typeface="Montserrat" panose="00000500000000000000" pitchFamily="2" charset="0"/>
              </a:endParaRPr>
            </a:p>
          </p:txBody>
        </p:sp>
        <p:grpSp>
          <p:nvGrpSpPr>
            <p:cNvPr id="47" name="Group 34">
              <a:extLst>
                <a:ext uri="{FF2B5EF4-FFF2-40B4-BE49-F238E27FC236}">
                  <a16:creationId xmlns:a16="http://schemas.microsoft.com/office/drawing/2014/main" id="{38C13B6F-21AA-2D45-BFCE-DE522A3CA18C}"/>
                </a:ext>
              </a:extLst>
            </p:cNvPr>
            <p:cNvGrpSpPr>
              <a:grpSpLocks/>
            </p:cNvGrpSpPr>
            <p:nvPr/>
          </p:nvGrpSpPr>
          <p:grpSpPr bwMode="auto">
            <a:xfrm>
              <a:off x="2805113" y="5700154"/>
              <a:ext cx="331787" cy="478946"/>
              <a:chOff x="6207333" y="1401973"/>
              <a:chExt cx="248770" cy="358671"/>
            </a:xfrm>
          </p:grpSpPr>
          <p:sp>
            <p:nvSpPr>
              <p:cNvPr id="71" name="Oval 70">
                <a:extLst>
                  <a:ext uri="{FF2B5EF4-FFF2-40B4-BE49-F238E27FC236}">
                    <a16:creationId xmlns:a16="http://schemas.microsoft.com/office/drawing/2014/main" id="{4E3DD607-0A0C-F44C-8EA5-BF78DB3B833D}"/>
                  </a:ext>
                </a:extLst>
              </p:cNvPr>
              <p:cNvSpPr/>
              <p:nvPr/>
            </p:nvSpPr>
            <p:spPr>
              <a:xfrm>
                <a:off x="6207333" y="1457076"/>
                <a:ext cx="248770" cy="248467"/>
              </a:xfrm>
              <a:prstGeom prst="ellipse">
                <a:avLst/>
              </a:prstGeom>
              <a:solidFill>
                <a:srgbClr val="52DA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72" name="TextBox 36">
                <a:extLst>
                  <a:ext uri="{FF2B5EF4-FFF2-40B4-BE49-F238E27FC236}">
                    <a16:creationId xmlns:a16="http://schemas.microsoft.com/office/drawing/2014/main" id="{C29CEB31-7C2E-164F-84C0-977B45E7DD5C}"/>
                  </a:ext>
                </a:extLst>
              </p:cNvPr>
              <p:cNvSpPr txBox="1">
                <a:spLocks noChangeArrowheads="1"/>
              </p:cNvSpPr>
              <p:nvPr/>
            </p:nvSpPr>
            <p:spPr bwMode="auto">
              <a:xfrm>
                <a:off x="6249834" y="1401973"/>
                <a:ext cx="163769" cy="35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992" b="1" dirty="0">
                    <a:latin typeface="Montserrat"/>
                  </a:rPr>
                  <a:t>4</a:t>
                </a:r>
              </a:p>
            </p:txBody>
          </p:sp>
        </p:grpSp>
        <p:sp>
          <p:nvSpPr>
            <p:cNvPr id="48" name="TextBox 37">
              <a:extLst>
                <a:ext uri="{FF2B5EF4-FFF2-40B4-BE49-F238E27FC236}">
                  <a16:creationId xmlns:a16="http://schemas.microsoft.com/office/drawing/2014/main" id="{D7E8E854-0460-E047-88BC-54FAB42CD7D4}"/>
                </a:ext>
              </a:extLst>
            </p:cNvPr>
            <p:cNvSpPr txBox="1">
              <a:spLocks noChangeArrowheads="1"/>
            </p:cNvSpPr>
            <p:nvPr/>
          </p:nvSpPr>
          <p:spPr bwMode="auto">
            <a:xfrm>
              <a:off x="592137" y="5484813"/>
              <a:ext cx="1955800" cy="44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n-US" sz="868" dirty="0" err="1">
                  <a:latin typeface="Montserrat"/>
                </a:rPr>
                <a:t>Penelitian</a:t>
              </a:r>
              <a:endParaRPr lang="en-US" altLang="en-US" sz="868" dirty="0">
                <a:latin typeface="Montserrat"/>
              </a:endParaRPr>
            </a:p>
          </p:txBody>
        </p:sp>
        <p:sp>
          <p:nvSpPr>
            <p:cNvPr id="49" name="Oval 48">
              <a:extLst>
                <a:ext uri="{FF2B5EF4-FFF2-40B4-BE49-F238E27FC236}">
                  <a16:creationId xmlns:a16="http://schemas.microsoft.com/office/drawing/2014/main" id="{B2EADD6B-E87F-194A-A2EF-9A104C14FB19}"/>
                </a:ext>
              </a:extLst>
            </p:cNvPr>
            <p:cNvSpPr/>
            <p:nvPr/>
          </p:nvSpPr>
          <p:spPr>
            <a:xfrm>
              <a:off x="8189913" y="1295400"/>
              <a:ext cx="923925" cy="923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pic>
          <p:nvPicPr>
            <p:cNvPr id="50" name="Picture 1048610">
              <a:extLst>
                <a:ext uri="{FF2B5EF4-FFF2-40B4-BE49-F238E27FC236}">
                  <a16:creationId xmlns:a16="http://schemas.microsoft.com/office/drawing/2014/main" id="{61AE2693-0B4E-FC44-B56E-79092AE34FC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69288" y="1409700"/>
              <a:ext cx="798512"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48608">
              <a:extLst>
                <a:ext uri="{FF2B5EF4-FFF2-40B4-BE49-F238E27FC236}">
                  <a16:creationId xmlns:a16="http://schemas.microsoft.com/office/drawing/2014/main" id="{5E62D20C-42FE-FB47-AF00-91E248660E9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850313" y="2697163"/>
              <a:ext cx="7747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048607">
              <a:extLst>
                <a:ext uri="{FF2B5EF4-FFF2-40B4-BE49-F238E27FC236}">
                  <a16:creationId xmlns:a16="http://schemas.microsoft.com/office/drawing/2014/main" id="{D0695FBE-5B6C-1746-97F3-01EACF7E4EB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93163" y="4010025"/>
              <a:ext cx="798512"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Oval 52">
              <a:extLst>
                <a:ext uri="{FF2B5EF4-FFF2-40B4-BE49-F238E27FC236}">
                  <a16:creationId xmlns:a16="http://schemas.microsoft.com/office/drawing/2014/main" id="{58C13E25-4D08-EC4C-A324-8BE6FF4A2B86}"/>
                </a:ext>
              </a:extLst>
            </p:cNvPr>
            <p:cNvSpPr/>
            <p:nvPr/>
          </p:nvSpPr>
          <p:spPr>
            <a:xfrm>
              <a:off x="8378825" y="5200650"/>
              <a:ext cx="815975" cy="81756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pic>
          <p:nvPicPr>
            <p:cNvPr id="54" name="Picture 31">
              <a:extLst>
                <a:ext uri="{FF2B5EF4-FFF2-40B4-BE49-F238E27FC236}">
                  <a16:creationId xmlns:a16="http://schemas.microsoft.com/office/drawing/2014/main" id="{638E394A-D55D-A347-9D79-AB0C4511EC6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421688" y="5249863"/>
              <a:ext cx="725487"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44">
              <a:extLst>
                <a:ext uri="{FF2B5EF4-FFF2-40B4-BE49-F238E27FC236}">
                  <a16:creationId xmlns:a16="http://schemas.microsoft.com/office/drawing/2014/main" id="{1652B323-9B0C-E742-8768-4D59F0DBB521}"/>
                </a:ext>
              </a:extLst>
            </p:cNvPr>
            <p:cNvGrpSpPr>
              <a:grpSpLocks/>
            </p:cNvGrpSpPr>
            <p:nvPr/>
          </p:nvGrpSpPr>
          <p:grpSpPr bwMode="auto">
            <a:xfrm>
              <a:off x="5455778" y="5660475"/>
              <a:ext cx="3789819" cy="1276170"/>
              <a:chOff x="3436580" y="1401975"/>
              <a:chExt cx="2841562" cy="955687"/>
            </a:xfrm>
          </p:grpSpPr>
          <p:sp>
            <p:nvSpPr>
              <p:cNvPr id="69" name="Oval 68">
                <a:extLst>
                  <a:ext uri="{FF2B5EF4-FFF2-40B4-BE49-F238E27FC236}">
                    <a16:creationId xmlns:a16="http://schemas.microsoft.com/office/drawing/2014/main" id="{9DE30883-1A72-4E4E-8126-86E1856CC65C}"/>
                  </a:ext>
                </a:extLst>
              </p:cNvPr>
              <p:cNvSpPr/>
              <p:nvPr/>
            </p:nvSpPr>
            <p:spPr>
              <a:xfrm>
                <a:off x="6029372" y="1457076"/>
                <a:ext cx="248770" cy="248467"/>
              </a:xfrm>
              <a:prstGeom prst="ellipse">
                <a:avLst/>
              </a:prstGeom>
              <a:solidFill>
                <a:srgbClr val="52DA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70" name="TextBox 46">
                <a:extLst>
                  <a:ext uri="{FF2B5EF4-FFF2-40B4-BE49-F238E27FC236}">
                    <a16:creationId xmlns:a16="http://schemas.microsoft.com/office/drawing/2014/main" id="{5B0C57F3-8570-1A4E-B875-568F7C01DC70}"/>
                  </a:ext>
                </a:extLst>
              </p:cNvPr>
              <p:cNvSpPr txBox="1">
                <a:spLocks noChangeArrowheads="1"/>
              </p:cNvSpPr>
              <p:nvPr/>
            </p:nvSpPr>
            <p:spPr bwMode="auto">
              <a:xfrm>
                <a:off x="6071873" y="1401975"/>
                <a:ext cx="163769" cy="35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992" b="1" dirty="0">
                    <a:latin typeface="Montserrat"/>
                  </a:rPr>
                  <a:t>5</a:t>
                </a:r>
              </a:p>
            </p:txBody>
          </p:sp>
          <p:sp>
            <p:nvSpPr>
              <p:cNvPr id="84" name="TextBox 46">
                <a:extLst>
                  <a:ext uri="{FF2B5EF4-FFF2-40B4-BE49-F238E27FC236}">
                    <a16:creationId xmlns:a16="http://schemas.microsoft.com/office/drawing/2014/main" id="{9413162C-1D98-9E4B-913A-3755017FD671}"/>
                  </a:ext>
                </a:extLst>
              </p:cNvPr>
              <p:cNvSpPr txBox="1">
                <a:spLocks noChangeArrowheads="1"/>
              </p:cNvSpPr>
              <p:nvPr/>
            </p:nvSpPr>
            <p:spPr bwMode="auto">
              <a:xfrm>
                <a:off x="3436580" y="1998992"/>
                <a:ext cx="163769" cy="35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992" b="1" dirty="0">
                    <a:latin typeface="Montserrat"/>
                  </a:rPr>
                  <a:t>9</a:t>
                </a:r>
              </a:p>
            </p:txBody>
          </p:sp>
        </p:grpSp>
        <p:sp>
          <p:nvSpPr>
            <p:cNvPr id="56" name="TextBox 47">
              <a:extLst>
                <a:ext uri="{FF2B5EF4-FFF2-40B4-BE49-F238E27FC236}">
                  <a16:creationId xmlns:a16="http://schemas.microsoft.com/office/drawing/2014/main" id="{05F469AA-E180-B149-837F-0577698E70E3}"/>
                </a:ext>
              </a:extLst>
            </p:cNvPr>
            <p:cNvSpPr txBox="1">
              <a:spLocks noChangeArrowheads="1"/>
            </p:cNvSpPr>
            <p:nvPr/>
          </p:nvSpPr>
          <p:spPr bwMode="auto">
            <a:xfrm>
              <a:off x="9480551" y="5327649"/>
              <a:ext cx="1954213" cy="70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68" dirty="0" err="1">
                  <a:latin typeface="Montserrat"/>
                </a:rPr>
                <a:t>Proyek</a:t>
              </a:r>
              <a:r>
                <a:rPr lang="en-US" altLang="en-US" sz="868" dirty="0">
                  <a:latin typeface="Montserrat"/>
                </a:rPr>
                <a:t/>
              </a:r>
              <a:br>
                <a:rPr lang="en-US" altLang="en-US" sz="868" dirty="0">
                  <a:latin typeface="Montserrat"/>
                </a:rPr>
              </a:br>
              <a:r>
                <a:rPr lang="en-US" altLang="en-US" sz="868" dirty="0" err="1">
                  <a:latin typeface="Montserrat"/>
                </a:rPr>
                <a:t>Kemanusiaan</a:t>
              </a:r>
              <a:endParaRPr lang="en-US" altLang="en-US" sz="868" dirty="0">
                <a:latin typeface="Montserrat"/>
              </a:endParaRPr>
            </a:p>
          </p:txBody>
        </p:sp>
        <p:grpSp>
          <p:nvGrpSpPr>
            <p:cNvPr id="57" name="Group 56">
              <a:extLst>
                <a:ext uri="{FF2B5EF4-FFF2-40B4-BE49-F238E27FC236}">
                  <a16:creationId xmlns:a16="http://schemas.microsoft.com/office/drawing/2014/main" id="{49D47C7A-F89B-C94D-8F66-47739B09A70C}"/>
                </a:ext>
              </a:extLst>
            </p:cNvPr>
            <p:cNvGrpSpPr>
              <a:grpSpLocks/>
            </p:cNvGrpSpPr>
            <p:nvPr/>
          </p:nvGrpSpPr>
          <p:grpSpPr bwMode="auto">
            <a:xfrm>
              <a:off x="9358313" y="4414279"/>
              <a:ext cx="331787" cy="478946"/>
              <a:chOff x="6029372" y="1401973"/>
              <a:chExt cx="248770" cy="358671"/>
            </a:xfrm>
          </p:grpSpPr>
          <p:sp>
            <p:nvSpPr>
              <p:cNvPr id="67" name="Oval 66">
                <a:extLst>
                  <a:ext uri="{FF2B5EF4-FFF2-40B4-BE49-F238E27FC236}">
                    <a16:creationId xmlns:a16="http://schemas.microsoft.com/office/drawing/2014/main" id="{DA91434F-43AD-144F-9266-8A5538F1A393}"/>
                  </a:ext>
                </a:extLst>
              </p:cNvPr>
              <p:cNvSpPr/>
              <p:nvPr/>
            </p:nvSpPr>
            <p:spPr>
              <a:xfrm>
                <a:off x="6029372" y="1457076"/>
                <a:ext cx="248770" cy="248467"/>
              </a:xfrm>
              <a:prstGeom prst="ellipse">
                <a:avLst/>
              </a:prstGeom>
              <a:solidFill>
                <a:srgbClr val="52DA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68" name="TextBox 51">
                <a:extLst>
                  <a:ext uri="{FF2B5EF4-FFF2-40B4-BE49-F238E27FC236}">
                    <a16:creationId xmlns:a16="http://schemas.microsoft.com/office/drawing/2014/main" id="{3F9C2302-A58A-F546-8B46-D310A5548F57}"/>
                  </a:ext>
                </a:extLst>
              </p:cNvPr>
              <p:cNvSpPr txBox="1">
                <a:spLocks noChangeArrowheads="1"/>
              </p:cNvSpPr>
              <p:nvPr/>
            </p:nvSpPr>
            <p:spPr bwMode="auto">
              <a:xfrm>
                <a:off x="6071873" y="1401973"/>
                <a:ext cx="163769" cy="35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992" b="1">
                    <a:latin typeface="Montserrat"/>
                  </a:rPr>
                  <a:t>6</a:t>
                </a:r>
              </a:p>
            </p:txBody>
          </p:sp>
        </p:grpSp>
        <p:sp>
          <p:nvSpPr>
            <p:cNvPr id="58" name="TextBox 52">
              <a:extLst>
                <a:ext uri="{FF2B5EF4-FFF2-40B4-BE49-F238E27FC236}">
                  <a16:creationId xmlns:a16="http://schemas.microsoft.com/office/drawing/2014/main" id="{71932D13-1D30-2A4D-A706-62F79435542A}"/>
                </a:ext>
              </a:extLst>
            </p:cNvPr>
            <p:cNvSpPr txBox="1">
              <a:spLocks noChangeArrowheads="1"/>
            </p:cNvSpPr>
            <p:nvPr/>
          </p:nvSpPr>
          <p:spPr bwMode="auto">
            <a:xfrm>
              <a:off x="9855200" y="4108450"/>
              <a:ext cx="1955800" cy="70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68" dirty="0" err="1">
                  <a:latin typeface="Montserrat"/>
                </a:rPr>
                <a:t>Kewirausahaan</a:t>
              </a:r>
              <a:r>
                <a:rPr lang="en-US" altLang="en-US" sz="868" dirty="0">
                  <a:latin typeface="Montserrat"/>
                </a:rPr>
                <a:t/>
              </a:r>
              <a:br>
                <a:rPr lang="en-US" altLang="en-US" sz="868" dirty="0">
                  <a:latin typeface="Montserrat"/>
                </a:rPr>
              </a:br>
              <a:r>
                <a:rPr lang="en-US" altLang="en-US" sz="868" dirty="0" err="1">
                  <a:latin typeface="Montserrat"/>
                </a:rPr>
                <a:t>Mahasiswa</a:t>
              </a:r>
              <a:endParaRPr lang="en-US" altLang="en-US" sz="868" dirty="0">
                <a:latin typeface="Montserrat"/>
              </a:endParaRPr>
            </a:p>
          </p:txBody>
        </p:sp>
        <p:grpSp>
          <p:nvGrpSpPr>
            <p:cNvPr id="59" name="Group 54">
              <a:extLst>
                <a:ext uri="{FF2B5EF4-FFF2-40B4-BE49-F238E27FC236}">
                  <a16:creationId xmlns:a16="http://schemas.microsoft.com/office/drawing/2014/main" id="{33DFE757-929C-534C-8AD8-C9550BABA266}"/>
                </a:ext>
              </a:extLst>
            </p:cNvPr>
            <p:cNvGrpSpPr>
              <a:grpSpLocks/>
            </p:cNvGrpSpPr>
            <p:nvPr/>
          </p:nvGrpSpPr>
          <p:grpSpPr bwMode="auto">
            <a:xfrm>
              <a:off x="9358313" y="3076020"/>
              <a:ext cx="331787" cy="478948"/>
              <a:chOff x="6029372" y="1401974"/>
              <a:chExt cx="248770" cy="358671"/>
            </a:xfrm>
          </p:grpSpPr>
          <p:sp>
            <p:nvSpPr>
              <p:cNvPr id="65" name="Oval 64">
                <a:extLst>
                  <a:ext uri="{FF2B5EF4-FFF2-40B4-BE49-F238E27FC236}">
                    <a16:creationId xmlns:a16="http://schemas.microsoft.com/office/drawing/2014/main" id="{AA731342-E7F6-FA41-A62E-190A3A0B89E8}"/>
                  </a:ext>
                </a:extLst>
              </p:cNvPr>
              <p:cNvSpPr/>
              <p:nvPr/>
            </p:nvSpPr>
            <p:spPr>
              <a:xfrm>
                <a:off x="6029372" y="1457076"/>
                <a:ext cx="248770" cy="248467"/>
              </a:xfrm>
              <a:prstGeom prst="ellipse">
                <a:avLst/>
              </a:prstGeom>
              <a:solidFill>
                <a:srgbClr val="52DA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66" name="TextBox 56">
                <a:extLst>
                  <a:ext uri="{FF2B5EF4-FFF2-40B4-BE49-F238E27FC236}">
                    <a16:creationId xmlns:a16="http://schemas.microsoft.com/office/drawing/2014/main" id="{00497C63-0E37-8640-A31E-7F9020A65EF4}"/>
                  </a:ext>
                </a:extLst>
              </p:cNvPr>
              <p:cNvSpPr txBox="1">
                <a:spLocks noChangeArrowheads="1"/>
              </p:cNvSpPr>
              <p:nvPr/>
            </p:nvSpPr>
            <p:spPr bwMode="auto">
              <a:xfrm>
                <a:off x="6071873" y="1401974"/>
                <a:ext cx="163769" cy="35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992" b="1">
                    <a:latin typeface="Montserrat"/>
                  </a:rPr>
                  <a:t>7</a:t>
                </a:r>
              </a:p>
            </p:txBody>
          </p:sp>
        </p:grpSp>
        <p:sp>
          <p:nvSpPr>
            <p:cNvPr id="60" name="TextBox 57">
              <a:extLst>
                <a:ext uri="{FF2B5EF4-FFF2-40B4-BE49-F238E27FC236}">
                  <a16:creationId xmlns:a16="http://schemas.microsoft.com/office/drawing/2014/main" id="{2CF09CB8-D218-244C-91A9-2E96C3CA9DE6}"/>
                </a:ext>
              </a:extLst>
            </p:cNvPr>
            <p:cNvSpPr txBox="1">
              <a:spLocks noChangeArrowheads="1"/>
            </p:cNvSpPr>
            <p:nvPr/>
          </p:nvSpPr>
          <p:spPr bwMode="auto">
            <a:xfrm>
              <a:off x="9855200" y="2770187"/>
              <a:ext cx="1955800" cy="70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68" dirty="0" err="1">
                  <a:latin typeface="Montserrat"/>
                </a:rPr>
                <a:t>Studi</a:t>
              </a:r>
              <a:r>
                <a:rPr lang="en-US" altLang="en-US" sz="868" dirty="0">
                  <a:latin typeface="Montserrat"/>
                </a:rPr>
                <a:t>/</a:t>
              </a:r>
              <a:r>
                <a:rPr lang="en-US" altLang="en-US" sz="868" dirty="0" err="1">
                  <a:latin typeface="Montserrat"/>
                </a:rPr>
                <a:t>proyek</a:t>
              </a:r>
              <a:r>
                <a:rPr lang="en-US" altLang="en-US" sz="868" dirty="0">
                  <a:latin typeface="Montserrat"/>
                </a:rPr>
                <a:t/>
              </a:r>
              <a:br>
                <a:rPr lang="en-US" altLang="en-US" sz="868" dirty="0">
                  <a:latin typeface="Montserrat"/>
                </a:rPr>
              </a:br>
              <a:r>
                <a:rPr lang="en-US" altLang="en-US" sz="868" dirty="0" err="1">
                  <a:latin typeface="Montserrat"/>
                </a:rPr>
                <a:t>mandiri</a:t>
              </a:r>
              <a:endParaRPr lang="en-US" altLang="en-US" sz="868" dirty="0">
                <a:latin typeface="Montserrat"/>
              </a:endParaRPr>
            </a:p>
          </p:txBody>
        </p:sp>
        <p:grpSp>
          <p:nvGrpSpPr>
            <p:cNvPr id="61" name="Group 59">
              <a:extLst>
                <a:ext uri="{FF2B5EF4-FFF2-40B4-BE49-F238E27FC236}">
                  <a16:creationId xmlns:a16="http://schemas.microsoft.com/office/drawing/2014/main" id="{342D269E-BD19-0C47-B3FD-99F9B917A8BF}"/>
                </a:ext>
              </a:extLst>
            </p:cNvPr>
            <p:cNvGrpSpPr>
              <a:grpSpLocks/>
            </p:cNvGrpSpPr>
            <p:nvPr/>
          </p:nvGrpSpPr>
          <p:grpSpPr bwMode="auto">
            <a:xfrm>
              <a:off x="8858250" y="1879045"/>
              <a:ext cx="331788" cy="478948"/>
              <a:chOff x="6029372" y="1401974"/>
              <a:chExt cx="248770" cy="358671"/>
            </a:xfrm>
          </p:grpSpPr>
          <p:sp>
            <p:nvSpPr>
              <p:cNvPr id="63" name="Oval 62">
                <a:extLst>
                  <a:ext uri="{FF2B5EF4-FFF2-40B4-BE49-F238E27FC236}">
                    <a16:creationId xmlns:a16="http://schemas.microsoft.com/office/drawing/2014/main" id="{74E0194F-F317-9941-BDF0-E688F7E16790}"/>
                  </a:ext>
                </a:extLst>
              </p:cNvPr>
              <p:cNvSpPr/>
              <p:nvPr/>
            </p:nvSpPr>
            <p:spPr>
              <a:xfrm>
                <a:off x="6029372" y="1457076"/>
                <a:ext cx="248770" cy="248467"/>
              </a:xfrm>
              <a:prstGeom prst="ellipse">
                <a:avLst/>
              </a:prstGeom>
              <a:solidFill>
                <a:srgbClr val="52DAD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64" name="TextBox 61">
                <a:extLst>
                  <a:ext uri="{FF2B5EF4-FFF2-40B4-BE49-F238E27FC236}">
                    <a16:creationId xmlns:a16="http://schemas.microsoft.com/office/drawing/2014/main" id="{949520B7-4977-E045-8081-6654BA13BF4A}"/>
                  </a:ext>
                </a:extLst>
              </p:cNvPr>
              <p:cNvSpPr txBox="1">
                <a:spLocks noChangeArrowheads="1"/>
              </p:cNvSpPr>
              <p:nvPr/>
            </p:nvSpPr>
            <p:spPr bwMode="auto">
              <a:xfrm>
                <a:off x="6071873" y="1401974"/>
                <a:ext cx="163769" cy="35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992" b="1">
                    <a:latin typeface="Montserrat"/>
                  </a:rPr>
                  <a:t>8</a:t>
                </a:r>
              </a:p>
            </p:txBody>
          </p:sp>
        </p:grpSp>
        <p:sp>
          <p:nvSpPr>
            <p:cNvPr id="62" name="TextBox 62">
              <a:extLst>
                <a:ext uri="{FF2B5EF4-FFF2-40B4-BE49-F238E27FC236}">
                  <a16:creationId xmlns:a16="http://schemas.microsoft.com/office/drawing/2014/main" id="{2780CC21-F7C6-BA4D-BA34-44222C624792}"/>
                </a:ext>
              </a:extLst>
            </p:cNvPr>
            <p:cNvSpPr txBox="1">
              <a:spLocks noChangeArrowheads="1"/>
            </p:cNvSpPr>
            <p:nvPr/>
          </p:nvSpPr>
          <p:spPr bwMode="auto">
            <a:xfrm>
              <a:off x="9355138" y="1498599"/>
              <a:ext cx="1954213" cy="70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68" dirty="0" err="1">
                  <a:latin typeface="Montserrat"/>
                </a:rPr>
                <a:t>Membangun</a:t>
              </a:r>
              <a:r>
                <a:rPr lang="en-US" altLang="en-US" sz="868" dirty="0">
                  <a:latin typeface="Montserrat"/>
                </a:rPr>
                <a:t/>
              </a:r>
              <a:br>
                <a:rPr lang="en-US" altLang="en-US" sz="868" dirty="0">
                  <a:latin typeface="Montserrat"/>
                </a:rPr>
              </a:br>
              <a:r>
                <a:rPr lang="en-US" altLang="en-US" sz="868" dirty="0" err="1">
                  <a:latin typeface="Montserrat"/>
                </a:rPr>
                <a:t>desa</a:t>
              </a:r>
              <a:endParaRPr lang="en-US" altLang="en-US" sz="868" dirty="0">
                <a:latin typeface="Montserrat"/>
              </a:endParaRPr>
            </a:p>
          </p:txBody>
        </p:sp>
        <p:sp>
          <p:nvSpPr>
            <p:cNvPr id="85" name="Rectangle 84">
              <a:extLst>
                <a:ext uri="{FF2B5EF4-FFF2-40B4-BE49-F238E27FC236}">
                  <a16:creationId xmlns:a16="http://schemas.microsoft.com/office/drawing/2014/main" id="{E35FF5E7-3689-AD4E-A060-21A23971C227}"/>
                </a:ext>
              </a:extLst>
            </p:cNvPr>
            <p:cNvSpPr/>
            <p:nvPr/>
          </p:nvSpPr>
          <p:spPr>
            <a:xfrm rot="10800000">
              <a:off x="5352532" y="6247633"/>
              <a:ext cx="2647950" cy="717553"/>
            </a:xfrm>
            <a:prstGeom prst="rect">
              <a:avLst/>
            </a:prstGeom>
            <a:gradFill flip="none" rotWithShape="1">
              <a:gsLst>
                <a:gs pos="0">
                  <a:schemeClr val="bg1">
                    <a:lumMod val="65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92"/>
            </a:p>
          </p:txBody>
        </p:sp>
        <p:sp>
          <p:nvSpPr>
            <p:cNvPr id="86" name="TextBox 57">
              <a:extLst>
                <a:ext uri="{FF2B5EF4-FFF2-40B4-BE49-F238E27FC236}">
                  <a16:creationId xmlns:a16="http://schemas.microsoft.com/office/drawing/2014/main" id="{BAC91FF7-805A-E444-861F-355E0BCD3277}"/>
                </a:ext>
              </a:extLst>
            </p:cNvPr>
            <p:cNvSpPr txBox="1">
              <a:spLocks noChangeArrowheads="1"/>
            </p:cNvSpPr>
            <p:nvPr/>
          </p:nvSpPr>
          <p:spPr bwMode="auto">
            <a:xfrm>
              <a:off x="5864844" y="6261928"/>
              <a:ext cx="1955800" cy="9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868" dirty="0">
                  <a:latin typeface="Montserrat"/>
                </a:rPr>
                <a:t>Bela negara/</a:t>
              </a:r>
              <a:br>
                <a:rPr lang="en-US" altLang="en-US" sz="868" dirty="0">
                  <a:latin typeface="Montserrat"/>
                </a:rPr>
              </a:br>
              <a:r>
                <a:rPr lang="en-US" altLang="en-US" sz="868" dirty="0" err="1">
                  <a:latin typeface="Montserrat"/>
                </a:rPr>
                <a:t>Komp</a:t>
              </a:r>
              <a:r>
                <a:rPr lang="en-US" altLang="en-US" sz="868" dirty="0">
                  <a:latin typeface="Montserrat"/>
                </a:rPr>
                <a:t> Cadangan</a:t>
              </a:r>
            </a:p>
          </p:txBody>
        </p:sp>
      </p:grpSp>
      <p:sp>
        <p:nvSpPr>
          <p:cNvPr id="6" name="Rectangle 5">
            <a:extLst>
              <a:ext uri="{FF2B5EF4-FFF2-40B4-BE49-F238E27FC236}">
                <a16:creationId xmlns:a16="http://schemas.microsoft.com/office/drawing/2014/main" id="{981AE77B-536A-0D40-9917-06F8A41C4365}"/>
              </a:ext>
            </a:extLst>
          </p:cNvPr>
          <p:cNvSpPr/>
          <p:nvPr/>
        </p:nvSpPr>
        <p:spPr>
          <a:xfrm>
            <a:off x="2730833" y="1553698"/>
            <a:ext cx="2619457" cy="2493336"/>
          </a:xfrm>
          <a:prstGeom prst="rect">
            <a:avLst/>
          </a:prstGeom>
          <a:noFill/>
        </p:spPr>
        <p:txBody>
          <a:bodyPr spcFirstLastPara="1" wrap="none" lIns="56674" tIns="28337" rIns="56674" bIns="28337" numCol="1">
            <a:prstTxWarp prst="textArchUp">
              <a:avLst>
                <a:gd name="adj" fmla="val 10429550"/>
              </a:avLst>
            </a:prstTxWarp>
            <a:spAutoFit/>
          </a:bodyPr>
          <a:lstStyle/>
          <a:p>
            <a:pPr algn="ctr"/>
            <a:r>
              <a:rPr lang="en-US" sz="1983" b="1" dirty="0">
                <a:solidFill>
                  <a:schemeClr val="accent1">
                    <a:lumMod val="50000"/>
                  </a:schemeClr>
                </a:solidFill>
              </a:rPr>
              <a:t>9 </a:t>
            </a:r>
            <a:r>
              <a:rPr lang="en-US" sz="1983" b="1" dirty="0" err="1">
                <a:solidFill>
                  <a:schemeClr val="accent1">
                    <a:lumMod val="50000"/>
                  </a:schemeClr>
                </a:solidFill>
              </a:rPr>
              <a:t>kegiatan</a:t>
            </a:r>
            <a:r>
              <a:rPr lang="en-US" sz="1983" b="1" dirty="0">
                <a:solidFill>
                  <a:schemeClr val="accent1">
                    <a:lumMod val="50000"/>
                  </a:schemeClr>
                </a:solidFill>
              </a:rPr>
              <a:t> </a:t>
            </a:r>
            <a:r>
              <a:rPr lang="en-US" sz="1983" b="1" dirty="0" err="1">
                <a:solidFill>
                  <a:schemeClr val="accent1">
                    <a:lumMod val="50000"/>
                  </a:schemeClr>
                </a:solidFill>
              </a:rPr>
              <a:t>kampus</a:t>
            </a:r>
            <a:r>
              <a:rPr lang="en-US" sz="1983" b="1" dirty="0">
                <a:solidFill>
                  <a:schemeClr val="accent1">
                    <a:lumMod val="50000"/>
                  </a:schemeClr>
                </a:solidFill>
              </a:rPr>
              <a:t> </a:t>
            </a:r>
            <a:r>
              <a:rPr lang="en-US" sz="1983" b="1" dirty="0" err="1">
                <a:solidFill>
                  <a:schemeClr val="accent1">
                    <a:lumMod val="50000"/>
                  </a:schemeClr>
                </a:solidFill>
              </a:rPr>
              <a:t>merdeka</a:t>
            </a:r>
            <a:endParaRPr lang="en-US" sz="1983" b="1" dirty="0">
              <a:solidFill>
                <a:schemeClr val="accent1">
                  <a:lumMod val="50000"/>
                </a:schemeClr>
              </a:solidFill>
            </a:endParaRPr>
          </a:p>
        </p:txBody>
      </p:sp>
      <p:pic>
        <p:nvPicPr>
          <p:cNvPr id="81" name="Picture 6" descr="Image result for indonesia jaya png">
            <a:extLst>
              <a:ext uri="{FF2B5EF4-FFF2-40B4-BE49-F238E27FC236}">
                <a16:creationId xmlns:a16="http://schemas.microsoft.com/office/drawing/2014/main" id="{22E4CF5A-0F6E-2A46-8FA2-E69B8A7265A7}"/>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070079" y="840748"/>
            <a:ext cx="865118" cy="4612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engertian Bela Negara - Dasar Hukum, Makalah, Contoh Dan Bentuk">
            <a:extLst>
              <a:ext uri="{FF2B5EF4-FFF2-40B4-BE49-F238E27FC236}">
                <a16:creationId xmlns:a16="http://schemas.microsoft.com/office/drawing/2014/main" id="{952A767F-5623-554E-99D7-3F317E16D0C3}"/>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3346055" y="4050073"/>
            <a:ext cx="530219" cy="488599"/>
          </a:xfrm>
          <a:prstGeom prst="ellipse">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8DC7D17-A8FB-2B45-9A02-2C8CADDC0D89}"/>
              </a:ext>
            </a:extLst>
          </p:cNvPr>
          <p:cNvSpPr/>
          <p:nvPr/>
        </p:nvSpPr>
        <p:spPr>
          <a:xfrm>
            <a:off x="3820691" y="4340713"/>
            <a:ext cx="152601" cy="164622"/>
          </a:xfrm>
          <a:prstGeom prst="ellipse">
            <a:avLst/>
          </a:prstGeom>
          <a:solidFill>
            <a:srgbClr val="52DAD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6"/>
          </a:p>
        </p:txBody>
      </p:sp>
      <p:sp>
        <p:nvSpPr>
          <p:cNvPr id="5" name="TextBox 4">
            <a:extLst>
              <a:ext uri="{FF2B5EF4-FFF2-40B4-BE49-F238E27FC236}">
                <a16:creationId xmlns:a16="http://schemas.microsoft.com/office/drawing/2014/main" id="{4F1BE8C6-FCC9-C145-8D0E-9E89E95F4BD2}"/>
              </a:ext>
            </a:extLst>
          </p:cNvPr>
          <p:cNvSpPr txBox="1"/>
          <p:nvPr/>
        </p:nvSpPr>
        <p:spPr>
          <a:xfrm>
            <a:off x="3802978" y="4309763"/>
            <a:ext cx="256802" cy="264047"/>
          </a:xfrm>
          <a:prstGeom prst="rect">
            <a:avLst/>
          </a:prstGeom>
          <a:noFill/>
        </p:spPr>
        <p:txBody>
          <a:bodyPr wrap="none" rtlCol="0">
            <a:spAutoFit/>
          </a:bodyPr>
          <a:lstStyle/>
          <a:p>
            <a:r>
              <a:rPr lang="en-US" sz="1116" dirty="0"/>
              <a:t>9</a:t>
            </a:r>
          </a:p>
        </p:txBody>
      </p:sp>
      <p:grpSp>
        <p:nvGrpSpPr>
          <p:cNvPr id="87" name="Group 86">
            <a:extLst>
              <a:ext uri="{FF2B5EF4-FFF2-40B4-BE49-F238E27FC236}">
                <a16:creationId xmlns:a16="http://schemas.microsoft.com/office/drawing/2014/main" id="{04D43549-8361-2B45-99BF-F646FD0210AB}"/>
              </a:ext>
            </a:extLst>
          </p:cNvPr>
          <p:cNvGrpSpPr/>
          <p:nvPr/>
        </p:nvGrpSpPr>
        <p:grpSpPr>
          <a:xfrm>
            <a:off x="7871" y="4584658"/>
            <a:ext cx="7556500" cy="215479"/>
            <a:chOff x="12700" y="6523036"/>
            <a:chExt cx="12192000" cy="347663"/>
          </a:xfrm>
        </p:grpSpPr>
        <p:sp>
          <p:nvSpPr>
            <p:cNvPr id="88" name="Rectangle 87">
              <a:extLst>
                <a:ext uri="{FF2B5EF4-FFF2-40B4-BE49-F238E27FC236}">
                  <a16:creationId xmlns:a16="http://schemas.microsoft.com/office/drawing/2014/main" id="{1A38AD47-C15E-044F-AE73-F7B8E0FC77AE}"/>
                </a:ext>
              </a:extLst>
            </p:cNvPr>
            <p:cNvSpPr/>
            <p:nvPr/>
          </p:nvSpPr>
          <p:spPr>
            <a:xfrm>
              <a:off x="12700" y="6523036"/>
              <a:ext cx="12192000" cy="3476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372"/>
                </a:spcAft>
              </a:pPr>
              <a:r>
                <a:rPr lang="en-US" sz="868" dirty="0">
                  <a:latin typeface="Arial" panose="020B0604020202020204" pitchFamily="34" charset="0"/>
                  <a:cs typeface="Arial" panose="020B0604020202020204" pitchFamily="34" charset="0"/>
                </a:rPr>
                <a:t>Kementerian Pendidikan, </a:t>
              </a:r>
              <a:r>
                <a:rPr lang="en-US" sz="868" dirty="0" err="1">
                  <a:latin typeface="Arial" panose="020B0604020202020204" pitchFamily="34" charset="0"/>
                  <a:cs typeface="Arial" panose="020B0604020202020204" pitchFamily="34" charset="0"/>
                </a:rPr>
                <a:t>Kebudayaan</a:t>
              </a:r>
              <a:r>
                <a:rPr lang="en-US" sz="868" dirty="0">
                  <a:latin typeface="Arial" panose="020B0604020202020204" pitchFamily="34" charset="0"/>
                  <a:cs typeface="Arial" panose="020B0604020202020204" pitchFamily="34" charset="0"/>
                </a:rPr>
                <a:t>, </a:t>
              </a:r>
              <a:r>
                <a:rPr lang="en-US" sz="868" dirty="0" err="1">
                  <a:latin typeface="Arial" panose="020B0604020202020204" pitchFamily="34" charset="0"/>
                  <a:cs typeface="Arial" panose="020B0604020202020204" pitchFamily="34" charset="0"/>
                </a:rPr>
                <a:t>Riset</a:t>
              </a:r>
              <a:r>
                <a:rPr lang="en-US" sz="868" dirty="0">
                  <a:latin typeface="Arial" panose="020B0604020202020204" pitchFamily="34" charset="0"/>
                  <a:cs typeface="Arial" panose="020B0604020202020204" pitchFamily="34" charset="0"/>
                </a:rPr>
                <a:t>, dan </a:t>
              </a:r>
              <a:r>
                <a:rPr lang="en-US" sz="868" dirty="0" err="1">
                  <a:latin typeface="Arial" panose="020B0604020202020204" pitchFamily="34" charset="0"/>
                  <a:cs typeface="Arial" panose="020B0604020202020204" pitchFamily="34" charset="0"/>
                </a:rPr>
                <a:t>Teknoloogi</a:t>
              </a:r>
              <a:endParaRPr lang="en-US" sz="868" dirty="0">
                <a:latin typeface="Arial" panose="020B0604020202020204" pitchFamily="34" charset="0"/>
                <a:cs typeface="Arial" panose="020B0604020202020204" pitchFamily="34" charset="0"/>
              </a:endParaRPr>
            </a:p>
          </p:txBody>
        </p:sp>
        <p:pic>
          <p:nvPicPr>
            <p:cNvPr id="89" name="Picture 88">
              <a:extLst>
                <a:ext uri="{FF2B5EF4-FFF2-40B4-BE49-F238E27FC236}">
                  <a16:creationId xmlns:a16="http://schemas.microsoft.com/office/drawing/2014/main" id="{7E0BACFE-ACF4-2A4A-903A-73B3C903E18D}"/>
                </a:ext>
              </a:extLst>
            </p:cNvPr>
            <p:cNvPicPr/>
            <p:nvPr/>
          </p:nvPicPr>
          <p:blipFill>
            <a:blip r:embed="rId14" cstate="email">
              <a:extLst>
                <a:ext uri="{28A0092B-C50C-407E-A947-70E740481C1C}">
                  <a14:useLocalDpi xmlns:a14="http://schemas.microsoft.com/office/drawing/2010/main"/>
                </a:ext>
              </a:extLst>
            </a:blip>
            <a:stretch>
              <a:fillRect/>
            </a:stretch>
          </p:blipFill>
          <p:spPr>
            <a:xfrm>
              <a:off x="6778849" y="6582600"/>
              <a:ext cx="225009" cy="218502"/>
            </a:xfrm>
            <a:prstGeom prst="rect">
              <a:avLst/>
            </a:prstGeom>
          </p:spPr>
        </p:pic>
      </p:grpSp>
      <p:pic>
        <p:nvPicPr>
          <p:cNvPr id="90" name="Picture 2">
            <a:extLst>
              <a:ext uri="{FF2B5EF4-FFF2-40B4-BE49-F238E27FC236}">
                <a16:creationId xmlns:a16="http://schemas.microsoft.com/office/drawing/2014/main" id="{D8D59C27-99DC-634A-8493-51B1CDEEC61D}"/>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9906" y="698388"/>
            <a:ext cx="504915" cy="8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07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0CC5-225B-4D15-9531-6951CB73E4D9}"/>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78EEA6C6-CC31-434A-8249-25F3EB8B8202}"/>
              </a:ext>
            </a:extLst>
          </p:cNvPr>
          <p:cNvSpPr>
            <a:spLocks noGrp="1"/>
          </p:cNvSpPr>
          <p:nvPr>
            <p:ph type="body" idx="1"/>
          </p:nvPr>
        </p:nvSpPr>
        <p:spPr>
          <a:xfrm>
            <a:off x="577850" y="1143000"/>
            <a:ext cx="6553200" cy="3565659"/>
          </a:xfrm>
        </p:spPr>
        <p:txBody>
          <a:bodyPr/>
          <a:lstStyle/>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There have been 90,000 university students participating in the </a:t>
            </a:r>
            <a:r>
              <a:rPr lang="en-US" sz="2000" i="1" dirty="0" err="1">
                <a:latin typeface="Roboto" panose="02000000000000000000" pitchFamily="2" charset="0"/>
                <a:ea typeface="Roboto" panose="02000000000000000000" pitchFamily="2" charset="0"/>
              </a:rPr>
              <a:t>Kampus</a:t>
            </a:r>
            <a:r>
              <a:rPr lang="en-US" sz="2000" i="1" dirty="0">
                <a:latin typeface="Roboto" panose="02000000000000000000" pitchFamily="2" charset="0"/>
                <a:ea typeface="Roboto" panose="02000000000000000000" pitchFamily="2" charset="0"/>
              </a:rPr>
              <a:t> </a:t>
            </a:r>
            <a:r>
              <a:rPr lang="en-US" sz="2000" i="1" dirty="0" err="1">
                <a:latin typeface="Roboto" panose="02000000000000000000" pitchFamily="2" charset="0"/>
                <a:ea typeface="Roboto" panose="02000000000000000000" pitchFamily="2" charset="0"/>
              </a:rPr>
              <a:t>Mengajar</a:t>
            </a:r>
            <a:r>
              <a:rPr lang="en-US" sz="2000" i="1" dirty="0">
                <a:latin typeface="Roboto" panose="02000000000000000000" pitchFamily="2" charset="0"/>
                <a:ea typeface="Roboto" panose="02000000000000000000" pitchFamily="2" charset="0"/>
              </a:rPr>
              <a:t> </a:t>
            </a:r>
            <a:r>
              <a:rPr lang="en-US" sz="2000" dirty="0">
                <a:latin typeface="Roboto" panose="02000000000000000000" pitchFamily="2" charset="0"/>
                <a:ea typeface="Roboto" panose="02000000000000000000" pitchFamily="2" charset="0"/>
              </a:rPr>
              <a:t>or teaching program by urging students to teach in over 20,000 primary and secondary schools in remote areas.</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The upcoming</a:t>
            </a:r>
            <a:r>
              <a:rPr lang="en-US" sz="2000" i="1" dirty="0">
                <a:latin typeface="Roboto" panose="02000000000000000000" pitchFamily="2" charset="0"/>
                <a:ea typeface="Roboto" panose="02000000000000000000" pitchFamily="2" charset="0"/>
              </a:rPr>
              <a:t> </a:t>
            </a:r>
            <a:r>
              <a:rPr lang="en-US" sz="2000" i="1" dirty="0" err="1">
                <a:latin typeface="Roboto" panose="02000000000000000000" pitchFamily="2" charset="0"/>
                <a:ea typeface="Roboto" panose="02000000000000000000" pitchFamily="2" charset="0"/>
              </a:rPr>
              <a:t>Kampus</a:t>
            </a:r>
            <a:r>
              <a:rPr lang="en-US" sz="2000" i="1" dirty="0">
                <a:latin typeface="Roboto" panose="02000000000000000000" pitchFamily="2" charset="0"/>
                <a:ea typeface="Roboto" panose="02000000000000000000" pitchFamily="2" charset="0"/>
              </a:rPr>
              <a:t> </a:t>
            </a:r>
            <a:r>
              <a:rPr lang="en-US" sz="2000" i="1" dirty="0" err="1">
                <a:latin typeface="Roboto" panose="02000000000000000000" pitchFamily="2" charset="0"/>
                <a:ea typeface="Roboto" panose="02000000000000000000" pitchFamily="2" charset="0"/>
              </a:rPr>
              <a:t>Mengajar</a:t>
            </a:r>
            <a:r>
              <a:rPr lang="en-US" sz="2000" dirty="0">
                <a:latin typeface="Roboto" panose="02000000000000000000" pitchFamily="2" charset="0"/>
                <a:ea typeface="Roboto" panose="02000000000000000000" pitchFamily="2" charset="0"/>
              </a:rPr>
              <a:t> program, since its inception in 2020, will involve 21,045 university students who will teach at 5,093 schools nationwide.</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The students who participated in the </a:t>
            </a:r>
            <a:r>
              <a:rPr lang="en-US" sz="2000" i="1" dirty="0" err="1">
                <a:latin typeface="Roboto" panose="02000000000000000000" pitchFamily="2" charset="0"/>
                <a:ea typeface="Roboto" panose="02000000000000000000" pitchFamily="2" charset="0"/>
              </a:rPr>
              <a:t>Kampus</a:t>
            </a:r>
            <a:r>
              <a:rPr lang="en-US" sz="2000" i="1" dirty="0">
                <a:latin typeface="Roboto" panose="02000000000000000000" pitchFamily="2" charset="0"/>
                <a:ea typeface="Roboto" panose="02000000000000000000" pitchFamily="2" charset="0"/>
              </a:rPr>
              <a:t> </a:t>
            </a:r>
            <a:r>
              <a:rPr lang="en-US" sz="2000" i="1" dirty="0" err="1">
                <a:latin typeface="Roboto" panose="02000000000000000000" pitchFamily="2" charset="0"/>
                <a:ea typeface="Roboto" panose="02000000000000000000" pitchFamily="2" charset="0"/>
              </a:rPr>
              <a:t>Mengajar</a:t>
            </a:r>
            <a:r>
              <a:rPr lang="en-US" sz="2000" dirty="0">
                <a:latin typeface="Roboto" panose="02000000000000000000" pitchFamily="2" charset="0"/>
                <a:ea typeface="Roboto" panose="02000000000000000000" pitchFamily="2" charset="0"/>
              </a:rPr>
              <a:t> program, dare to leave their comfort zone to contribute to the nation. </a:t>
            </a:r>
          </a:p>
          <a:p>
            <a:endParaRPr lang="en-ID" dirty="0"/>
          </a:p>
        </p:txBody>
      </p:sp>
      <p:sp>
        <p:nvSpPr>
          <p:cNvPr id="5" name="AutoShape 2" descr="Harga-150rb-REMP-1">
            <a:hlinkClick r:id="rId2"/>
            <a:extLst>
              <a:ext uri="{FF2B5EF4-FFF2-40B4-BE49-F238E27FC236}">
                <a16:creationId xmlns:a16="http://schemas.microsoft.com/office/drawing/2014/main" id="{EBB7C950-8EB0-4186-8EC2-C73C29A38A99}"/>
              </a:ext>
            </a:extLst>
          </p:cNvPr>
          <p:cNvSpPr>
            <a:spLocks noChangeAspect="1" noChangeArrowheads="1"/>
          </p:cNvSpPr>
          <p:nvPr/>
        </p:nvSpPr>
        <p:spPr bwMode="auto">
          <a:xfrm>
            <a:off x="127000"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Tree>
    <p:extLst>
      <p:ext uri="{BB962C8B-B14F-4D97-AF65-F5344CB8AC3E}">
        <p14:creationId xmlns:p14="http://schemas.microsoft.com/office/powerpoint/2010/main" val="24726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30450" y="288233"/>
            <a:ext cx="4474620" cy="763029"/>
          </a:xfrm>
        </p:spPr>
        <p:txBody>
          <a:bodyPr/>
          <a:lstStyle/>
          <a:p>
            <a:r>
              <a:rPr lang="en-US" sz="2479" dirty="0" err="1"/>
              <a:t>Merdeka</a:t>
            </a:r>
            <a:r>
              <a:rPr lang="en-US" sz="2479" dirty="0"/>
              <a:t> </a:t>
            </a:r>
            <a:r>
              <a:rPr lang="en-US" sz="2479" dirty="0" err="1"/>
              <a:t>Belajar</a:t>
            </a:r>
            <a:r>
              <a:rPr lang="en-US" sz="2479" dirty="0"/>
              <a:t/>
            </a:r>
            <a:br>
              <a:rPr lang="en-US" sz="2479" dirty="0"/>
            </a:br>
            <a:endParaRPr lang="en-ID" sz="2479" dirty="0"/>
          </a:p>
        </p:txBody>
      </p:sp>
      <p:sp>
        <p:nvSpPr>
          <p:cNvPr id="5" name="Text Placeholder 4"/>
          <p:cNvSpPr>
            <a:spLocks noGrp="1"/>
          </p:cNvSpPr>
          <p:nvPr>
            <p:ph type="body" sz="quarter" idx="10"/>
          </p:nvPr>
        </p:nvSpPr>
        <p:spPr/>
        <p:txBody>
          <a:bodyPr/>
          <a:lstStyle/>
          <a:p>
            <a:endParaRPr lang="en-ID"/>
          </a:p>
        </p:txBody>
      </p:sp>
      <p:graphicFrame>
        <p:nvGraphicFramePr>
          <p:cNvPr id="7" name="Table 6"/>
          <p:cNvGraphicFramePr>
            <a:graphicFrameLocks noGrp="1"/>
          </p:cNvGraphicFramePr>
          <p:nvPr>
            <p:extLst>
              <p:ext uri="{D42A27DB-BD31-4B8C-83A1-F6EECF244321}">
                <p14:modId xmlns:p14="http://schemas.microsoft.com/office/powerpoint/2010/main" val="2725789443"/>
              </p:ext>
            </p:extLst>
          </p:nvPr>
        </p:nvGraphicFramePr>
        <p:xfrm>
          <a:off x="223348" y="838200"/>
          <a:ext cx="7212500" cy="4192881"/>
        </p:xfrm>
        <a:graphic>
          <a:graphicData uri="http://schemas.openxmlformats.org/drawingml/2006/table">
            <a:tbl>
              <a:tblPr firstRow="1" bandRow="1">
                <a:tableStyleId>{5C22544A-7EE6-4342-B048-85BDC9FD1C3A}</a:tableStyleId>
              </a:tblPr>
              <a:tblGrid>
                <a:gridCol w="397198">
                  <a:extLst>
                    <a:ext uri="{9D8B030D-6E8A-4147-A177-3AD203B41FA5}">
                      <a16:colId xmlns:a16="http://schemas.microsoft.com/office/drawing/2014/main" val="20000"/>
                    </a:ext>
                  </a:extLst>
                </a:gridCol>
                <a:gridCol w="1736323">
                  <a:extLst>
                    <a:ext uri="{9D8B030D-6E8A-4147-A177-3AD203B41FA5}">
                      <a16:colId xmlns:a16="http://schemas.microsoft.com/office/drawing/2014/main" val="20001"/>
                    </a:ext>
                  </a:extLst>
                </a:gridCol>
                <a:gridCol w="5078979">
                  <a:extLst>
                    <a:ext uri="{9D8B030D-6E8A-4147-A177-3AD203B41FA5}">
                      <a16:colId xmlns:a16="http://schemas.microsoft.com/office/drawing/2014/main" val="20002"/>
                    </a:ext>
                  </a:extLst>
                </a:gridCol>
              </a:tblGrid>
              <a:tr h="381171">
                <a:tc>
                  <a:txBody>
                    <a:bodyPr/>
                    <a:lstStyle/>
                    <a:p>
                      <a:r>
                        <a:rPr lang="en-US" sz="1100" dirty="0"/>
                        <a:t>No</a:t>
                      </a:r>
                      <a:endParaRPr lang="en-ID" sz="1100" dirty="0"/>
                    </a:p>
                  </a:txBody>
                  <a:tcPr marL="56674" marR="56674" marT="28337" marB="28337"/>
                </a:tc>
                <a:tc>
                  <a:txBody>
                    <a:bodyPr/>
                    <a:lstStyle/>
                    <a:p>
                      <a:r>
                        <a:rPr lang="en-US" sz="1100" dirty="0" err="1"/>
                        <a:t>Merdeka</a:t>
                      </a:r>
                      <a:r>
                        <a:rPr lang="en-US" sz="1100" baseline="0" dirty="0"/>
                        <a:t> </a:t>
                      </a:r>
                      <a:r>
                        <a:rPr lang="en-US" sz="1100" baseline="0" dirty="0" err="1"/>
                        <a:t>Belajar</a:t>
                      </a:r>
                      <a:endParaRPr lang="en-ID" sz="1100" dirty="0"/>
                    </a:p>
                  </a:txBody>
                  <a:tcPr marL="56674" marR="56674" marT="28337" marB="28337"/>
                </a:tc>
                <a:tc>
                  <a:txBody>
                    <a:bodyPr/>
                    <a:lstStyle/>
                    <a:p>
                      <a:r>
                        <a:rPr lang="en-US" sz="1100" dirty="0"/>
                        <a:t>Program</a:t>
                      </a:r>
                      <a:endParaRPr lang="en-ID" sz="1100" dirty="0"/>
                    </a:p>
                  </a:txBody>
                  <a:tcPr marL="56674" marR="56674" marT="28337" marB="28337"/>
                </a:tc>
                <a:extLst>
                  <a:ext uri="{0D108BD9-81ED-4DB2-BD59-A6C34878D82A}">
                    <a16:rowId xmlns:a16="http://schemas.microsoft.com/office/drawing/2014/main" val="10000"/>
                  </a:ext>
                </a:extLst>
              </a:tr>
              <a:tr h="381171">
                <a:tc>
                  <a:txBody>
                    <a:bodyPr/>
                    <a:lstStyle/>
                    <a:p>
                      <a:r>
                        <a:rPr lang="en-US" sz="1100" dirty="0"/>
                        <a:t>1</a:t>
                      </a:r>
                      <a:endParaRPr lang="en-ID" sz="1100" dirty="0"/>
                    </a:p>
                  </a:txBody>
                  <a:tcPr marL="56674" marR="56674" marT="28337" marB="28337"/>
                </a:tc>
                <a:tc>
                  <a:txBody>
                    <a:bodyPr/>
                    <a:lstStyle/>
                    <a:p>
                      <a:r>
                        <a:rPr lang="en-US" sz="1100" dirty="0"/>
                        <a:t>Episode 1</a:t>
                      </a:r>
                      <a:endParaRPr lang="en-ID" sz="1100" dirty="0"/>
                    </a:p>
                  </a:txBody>
                  <a:tcPr marL="56674" marR="56674" marT="28337" marB="28337"/>
                </a:tc>
                <a:tc>
                  <a:txBody>
                    <a:bodyPr/>
                    <a:lstStyle/>
                    <a:p>
                      <a:r>
                        <a:rPr lang="en-US" sz="1100" dirty="0" err="1"/>
                        <a:t>Asesmen</a:t>
                      </a:r>
                      <a:r>
                        <a:rPr lang="en-US" sz="1100" baseline="0" dirty="0"/>
                        <a:t> </a:t>
                      </a:r>
                      <a:r>
                        <a:rPr lang="en-US" sz="1100" baseline="0" dirty="0" err="1"/>
                        <a:t>Nasional</a:t>
                      </a:r>
                      <a:r>
                        <a:rPr lang="en-US" sz="1100" baseline="0" dirty="0"/>
                        <a:t>, USBN, RPP, </a:t>
                      </a:r>
                      <a:r>
                        <a:rPr lang="en-US" sz="1100" baseline="0" dirty="0" err="1"/>
                        <a:t>dan</a:t>
                      </a:r>
                      <a:r>
                        <a:rPr lang="en-US" sz="1100" baseline="0" dirty="0"/>
                        <a:t> PPDB</a:t>
                      </a:r>
                      <a:endParaRPr lang="en-ID" sz="1100" dirty="0"/>
                    </a:p>
                  </a:txBody>
                  <a:tcPr marL="56674" marR="56674" marT="28337" marB="28337"/>
                </a:tc>
                <a:extLst>
                  <a:ext uri="{0D108BD9-81ED-4DB2-BD59-A6C34878D82A}">
                    <a16:rowId xmlns:a16="http://schemas.microsoft.com/office/drawing/2014/main" val="10001"/>
                  </a:ext>
                </a:extLst>
              </a:tr>
              <a:tr h="381171">
                <a:tc>
                  <a:txBody>
                    <a:bodyPr/>
                    <a:lstStyle/>
                    <a:p>
                      <a:r>
                        <a:rPr lang="en-US" sz="1100" dirty="0">
                          <a:solidFill>
                            <a:schemeClr val="tx1"/>
                          </a:solidFill>
                        </a:rPr>
                        <a:t>2</a:t>
                      </a:r>
                      <a:endParaRPr lang="en-ID" sz="1100" dirty="0">
                        <a:solidFill>
                          <a:schemeClr val="tx1"/>
                        </a:solidFill>
                      </a:endParaRPr>
                    </a:p>
                  </a:txBody>
                  <a:tcPr marL="56674" marR="56674" marT="28337" marB="28337"/>
                </a:tc>
                <a:tc>
                  <a:txBody>
                    <a:bodyPr/>
                    <a:lstStyle/>
                    <a:p>
                      <a:r>
                        <a:rPr lang="en-US" sz="1100" dirty="0">
                          <a:solidFill>
                            <a:schemeClr val="tx1"/>
                          </a:solidFill>
                        </a:rPr>
                        <a:t>Episode 2</a:t>
                      </a:r>
                      <a:endParaRPr lang="en-ID" sz="1100" dirty="0">
                        <a:solidFill>
                          <a:schemeClr val="tx1"/>
                        </a:solidFill>
                      </a:endParaRPr>
                    </a:p>
                  </a:txBody>
                  <a:tcPr marL="56674" marR="56674" marT="28337" marB="28337"/>
                </a:tc>
                <a:tc>
                  <a:txBody>
                    <a:bodyPr/>
                    <a:lstStyle/>
                    <a:p>
                      <a:r>
                        <a:rPr lang="en-US" sz="1100" dirty="0" err="1">
                          <a:solidFill>
                            <a:schemeClr val="tx1"/>
                          </a:solidFill>
                        </a:rPr>
                        <a:t>Kampus</a:t>
                      </a:r>
                      <a:r>
                        <a:rPr lang="en-US" sz="1100" dirty="0">
                          <a:solidFill>
                            <a:schemeClr val="tx1"/>
                          </a:solidFill>
                        </a:rPr>
                        <a:t> </a:t>
                      </a:r>
                      <a:r>
                        <a:rPr lang="en-US" sz="1100" dirty="0" err="1">
                          <a:solidFill>
                            <a:schemeClr val="tx1"/>
                          </a:solidFill>
                        </a:rPr>
                        <a:t>Merdeka</a:t>
                      </a:r>
                      <a:endParaRPr lang="en-ID" sz="1100" dirty="0">
                        <a:solidFill>
                          <a:schemeClr val="tx1"/>
                        </a:solidFill>
                      </a:endParaRPr>
                    </a:p>
                  </a:txBody>
                  <a:tcPr marL="56674" marR="56674" marT="28337" marB="28337"/>
                </a:tc>
                <a:extLst>
                  <a:ext uri="{0D108BD9-81ED-4DB2-BD59-A6C34878D82A}">
                    <a16:rowId xmlns:a16="http://schemas.microsoft.com/office/drawing/2014/main" val="10002"/>
                  </a:ext>
                </a:extLst>
              </a:tr>
              <a:tr h="381171">
                <a:tc>
                  <a:txBody>
                    <a:bodyPr/>
                    <a:lstStyle/>
                    <a:p>
                      <a:r>
                        <a:rPr lang="en-US" sz="1100" dirty="0"/>
                        <a:t>3</a:t>
                      </a:r>
                      <a:endParaRPr lang="en-ID" sz="1100" dirty="0"/>
                    </a:p>
                  </a:txBody>
                  <a:tcPr marL="56674" marR="56674" marT="28337" marB="28337"/>
                </a:tc>
                <a:tc>
                  <a:txBody>
                    <a:bodyPr/>
                    <a:lstStyle/>
                    <a:p>
                      <a:r>
                        <a:rPr lang="en-US" sz="1100" dirty="0"/>
                        <a:t>Episode 3 </a:t>
                      </a:r>
                      <a:endParaRPr lang="en-ID" sz="1100" dirty="0"/>
                    </a:p>
                  </a:txBody>
                  <a:tcPr marL="56674" marR="56674" marT="28337" marB="28337"/>
                </a:tc>
                <a:tc>
                  <a:txBody>
                    <a:bodyPr/>
                    <a:lstStyle/>
                    <a:p>
                      <a:r>
                        <a:rPr lang="en-US" sz="1100" dirty="0" err="1"/>
                        <a:t>Penyaluran</a:t>
                      </a:r>
                      <a:r>
                        <a:rPr lang="en-US" sz="1100" baseline="0" dirty="0"/>
                        <a:t> </a:t>
                      </a:r>
                      <a:r>
                        <a:rPr lang="en-US" sz="1100" baseline="0" dirty="0" err="1"/>
                        <a:t>dan</a:t>
                      </a:r>
                      <a:r>
                        <a:rPr lang="en-US" sz="1100" baseline="0" dirty="0"/>
                        <a:t> </a:t>
                      </a:r>
                      <a:r>
                        <a:rPr lang="en-US" sz="1100" baseline="0" dirty="0" err="1"/>
                        <a:t>Penggunaan</a:t>
                      </a:r>
                      <a:r>
                        <a:rPr lang="en-US" sz="1100" baseline="0" dirty="0"/>
                        <a:t> Dana BOS</a:t>
                      </a:r>
                      <a:endParaRPr lang="en-ID" sz="1100" dirty="0"/>
                    </a:p>
                  </a:txBody>
                  <a:tcPr marL="56674" marR="56674" marT="28337" marB="28337"/>
                </a:tc>
                <a:extLst>
                  <a:ext uri="{0D108BD9-81ED-4DB2-BD59-A6C34878D82A}">
                    <a16:rowId xmlns:a16="http://schemas.microsoft.com/office/drawing/2014/main" val="10003"/>
                  </a:ext>
                </a:extLst>
              </a:tr>
              <a:tr h="381171">
                <a:tc>
                  <a:txBody>
                    <a:bodyPr/>
                    <a:lstStyle/>
                    <a:p>
                      <a:r>
                        <a:rPr lang="en-US" sz="1100" dirty="0"/>
                        <a:t>4</a:t>
                      </a:r>
                      <a:endParaRPr lang="en-ID" sz="1100" dirty="0"/>
                    </a:p>
                  </a:txBody>
                  <a:tcPr marL="56674" marR="56674" marT="28337" marB="28337"/>
                </a:tc>
                <a:tc>
                  <a:txBody>
                    <a:bodyPr/>
                    <a:lstStyle/>
                    <a:p>
                      <a:r>
                        <a:rPr lang="en-US" sz="1100" dirty="0"/>
                        <a:t>Episode 4</a:t>
                      </a:r>
                      <a:endParaRPr lang="en-ID" sz="1100" dirty="0"/>
                    </a:p>
                  </a:txBody>
                  <a:tcPr marL="56674" marR="56674" marT="28337" marB="28337"/>
                </a:tc>
                <a:tc>
                  <a:txBody>
                    <a:bodyPr/>
                    <a:lstStyle/>
                    <a:p>
                      <a:r>
                        <a:rPr lang="en-US" sz="1100" dirty="0"/>
                        <a:t>Program </a:t>
                      </a:r>
                      <a:r>
                        <a:rPr lang="en-US" sz="1100" dirty="0" err="1"/>
                        <a:t>Organisasi</a:t>
                      </a:r>
                      <a:r>
                        <a:rPr lang="en-US" sz="1100" dirty="0"/>
                        <a:t> </a:t>
                      </a:r>
                      <a:r>
                        <a:rPr lang="en-US" sz="1100" dirty="0" err="1"/>
                        <a:t>Penggerak</a:t>
                      </a:r>
                      <a:endParaRPr lang="en-ID" sz="1100" dirty="0"/>
                    </a:p>
                  </a:txBody>
                  <a:tcPr marL="56674" marR="56674" marT="28337" marB="28337"/>
                </a:tc>
                <a:extLst>
                  <a:ext uri="{0D108BD9-81ED-4DB2-BD59-A6C34878D82A}">
                    <a16:rowId xmlns:a16="http://schemas.microsoft.com/office/drawing/2014/main" val="10004"/>
                  </a:ext>
                </a:extLst>
              </a:tr>
              <a:tr h="381171">
                <a:tc>
                  <a:txBody>
                    <a:bodyPr/>
                    <a:lstStyle/>
                    <a:p>
                      <a:r>
                        <a:rPr lang="en-US" sz="1100" dirty="0"/>
                        <a:t>5</a:t>
                      </a:r>
                      <a:endParaRPr lang="en-ID" sz="1100" dirty="0"/>
                    </a:p>
                  </a:txBody>
                  <a:tcPr marL="56674" marR="56674" marT="28337" marB="28337"/>
                </a:tc>
                <a:tc>
                  <a:txBody>
                    <a:bodyPr/>
                    <a:lstStyle/>
                    <a:p>
                      <a:r>
                        <a:rPr lang="en-US" sz="1100" dirty="0"/>
                        <a:t>Episode 5</a:t>
                      </a:r>
                      <a:endParaRPr lang="en-ID" sz="1100" dirty="0"/>
                    </a:p>
                  </a:txBody>
                  <a:tcPr marL="56674" marR="56674" marT="28337" marB="28337"/>
                </a:tc>
                <a:tc>
                  <a:txBody>
                    <a:bodyPr/>
                    <a:lstStyle/>
                    <a:p>
                      <a:r>
                        <a:rPr lang="en-US" sz="1100" dirty="0"/>
                        <a:t>Guru </a:t>
                      </a:r>
                      <a:r>
                        <a:rPr lang="en-US" sz="1100" dirty="0" err="1"/>
                        <a:t>Penggerak</a:t>
                      </a:r>
                      <a:endParaRPr lang="en-ID" sz="1100" dirty="0"/>
                    </a:p>
                  </a:txBody>
                  <a:tcPr marL="56674" marR="56674" marT="28337" marB="28337"/>
                </a:tc>
                <a:extLst>
                  <a:ext uri="{0D108BD9-81ED-4DB2-BD59-A6C34878D82A}">
                    <a16:rowId xmlns:a16="http://schemas.microsoft.com/office/drawing/2014/main" val="10005"/>
                  </a:ext>
                </a:extLst>
              </a:tr>
              <a:tr h="381171">
                <a:tc>
                  <a:txBody>
                    <a:bodyPr/>
                    <a:lstStyle/>
                    <a:p>
                      <a:r>
                        <a:rPr lang="en-US" sz="1100" dirty="0"/>
                        <a:t>6</a:t>
                      </a:r>
                      <a:endParaRPr lang="en-ID" sz="1100" dirty="0"/>
                    </a:p>
                  </a:txBody>
                  <a:tcPr marL="56674" marR="56674" marT="28337" marB="28337"/>
                </a:tc>
                <a:tc>
                  <a:txBody>
                    <a:bodyPr/>
                    <a:lstStyle/>
                    <a:p>
                      <a:r>
                        <a:rPr lang="en-US" sz="1100" dirty="0"/>
                        <a:t>Episode 6</a:t>
                      </a:r>
                      <a:endParaRPr lang="en-ID" sz="1100" dirty="0"/>
                    </a:p>
                  </a:txBody>
                  <a:tcPr marL="56674" marR="56674" marT="28337" marB="28337"/>
                </a:tc>
                <a:tc>
                  <a:txBody>
                    <a:bodyPr/>
                    <a:lstStyle/>
                    <a:p>
                      <a:r>
                        <a:rPr lang="en-US" sz="1100" dirty="0" err="1"/>
                        <a:t>Transformasi</a:t>
                      </a:r>
                      <a:r>
                        <a:rPr lang="en-US" sz="1100" dirty="0"/>
                        <a:t> Dana </a:t>
                      </a:r>
                      <a:r>
                        <a:rPr lang="en-US" sz="1100" dirty="0" err="1"/>
                        <a:t>Pemerintah</a:t>
                      </a:r>
                      <a:r>
                        <a:rPr lang="en-US" sz="1100" dirty="0"/>
                        <a:t> </a:t>
                      </a:r>
                      <a:r>
                        <a:rPr lang="en-US" sz="1100" dirty="0" err="1"/>
                        <a:t>untuk</a:t>
                      </a:r>
                      <a:r>
                        <a:rPr lang="en-US" sz="1100" dirty="0"/>
                        <a:t> </a:t>
                      </a:r>
                      <a:r>
                        <a:rPr lang="en-US" sz="1100" dirty="0" err="1"/>
                        <a:t>Perguruan</a:t>
                      </a:r>
                      <a:r>
                        <a:rPr lang="en-US" sz="1100" dirty="0"/>
                        <a:t> </a:t>
                      </a:r>
                      <a:r>
                        <a:rPr lang="en-US" sz="1100" dirty="0" err="1"/>
                        <a:t>Tinggi</a:t>
                      </a:r>
                      <a:endParaRPr lang="en-ID" sz="1100" dirty="0"/>
                    </a:p>
                  </a:txBody>
                  <a:tcPr marL="56674" marR="56674" marT="28337" marB="28337"/>
                </a:tc>
                <a:extLst>
                  <a:ext uri="{0D108BD9-81ED-4DB2-BD59-A6C34878D82A}">
                    <a16:rowId xmlns:a16="http://schemas.microsoft.com/office/drawing/2014/main" val="10006"/>
                  </a:ext>
                </a:extLst>
              </a:tr>
              <a:tr h="381171">
                <a:tc>
                  <a:txBody>
                    <a:bodyPr/>
                    <a:lstStyle/>
                    <a:p>
                      <a:r>
                        <a:rPr lang="en-US" sz="1100" dirty="0"/>
                        <a:t>7</a:t>
                      </a:r>
                      <a:endParaRPr lang="en-ID" sz="1100" dirty="0"/>
                    </a:p>
                  </a:txBody>
                  <a:tcPr marL="56674" marR="56674" marT="28337" marB="28337"/>
                </a:tc>
                <a:tc>
                  <a:txBody>
                    <a:bodyPr/>
                    <a:lstStyle/>
                    <a:p>
                      <a:r>
                        <a:rPr lang="en-US" sz="1100" dirty="0"/>
                        <a:t>Episode 7</a:t>
                      </a:r>
                      <a:endParaRPr lang="en-ID" sz="1100" dirty="0"/>
                    </a:p>
                  </a:txBody>
                  <a:tcPr marL="56674" marR="56674" marT="28337" marB="28337"/>
                </a:tc>
                <a:tc>
                  <a:txBody>
                    <a:bodyPr/>
                    <a:lstStyle/>
                    <a:p>
                      <a:r>
                        <a:rPr lang="en-US" sz="1100" dirty="0"/>
                        <a:t>Program </a:t>
                      </a:r>
                      <a:r>
                        <a:rPr lang="en-US" sz="1100" dirty="0" err="1"/>
                        <a:t>Sekolah</a:t>
                      </a:r>
                      <a:r>
                        <a:rPr lang="en-US" sz="1100" dirty="0"/>
                        <a:t> </a:t>
                      </a:r>
                      <a:r>
                        <a:rPr lang="en-US" sz="1100" dirty="0" err="1"/>
                        <a:t>Penggerak</a:t>
                      </a:r>
                      <a:endParaRPr lang="en-ID" sz="1100" dirty="0"/>
                    </a:p>
                  </a:txBody>
                  <a:tcPr marL="56674" marR="56674" marT="28337" marB="28337"/>
                </a:tc>
                <a:extLst>
                  <a:ext uri="{0D108BD9-81ED-4DB2-BD59-A6C34878D82A}">
                    <a16:rowId xmlns:a16="http://schemas.microsoft.com/office/drawing/2014/main" val="10007"/>
                  </a:ext>
                </a:extLst>
              </a:tr>
              <a:tr h="381171">
                <a:tc>
                  <a:txBody>
                    <a:bodyPr/>
                    <a:lstStyle/>
                    <a:p>
                      <a:r>
                        <a:rPr lang="en-US" sz="1100" dirty="0"/>
                        <a:t>8</a:t>
                      </a:r>
                      <a:endParaRPr lang="en-ID" sz="1100" dirty="0"/>
                    </a:p>
                  </a:txBody>
                  <a:tcPr marL="56674" marR="56674" marT="28337" marB="28337"/>
                </a:tc>
                <a:tc>
                  <a:txBody>
                    <a:bodyPr/>
                    <a:lstStyle/>
                    <a:p>
                      <a:r>
                        <a:rPr lang="en-US" sz="1100" dirty="0"/>
                        <a:t>Episode 8</a:t>
                      </a:r>
                      <a:endParaRPr lang="en-ID" sz="1100" dirty="0"/>
                    </a:p>
                  </a:txBody>
                  <a:tcPr marL="56674" marR="56674" marT="28337" marB="28337"/>
                </a:tc>
                <a:tc>
                  <a:txBody>
                    <a:bodyPr/>
                    <a:lstStyle/>
                    <a:p>
                      <a:r>
                        <a:rPr lang="en-US" sz="1100" dirty="0"/>
                        <a:t>SMK </a:t>
                      </a:r>
                      <a:r>
                        <a:rPr lang="en-US" sz="1100" dirty="0" err="1"/>
                        <a:t>Pusat</a:t>
                      </a:r>
                      <a:r>
                        <a:rPr lang="en-US" sz="1100" baseline="0" dirty="0"/>
                        <a:t> </a:t>
                      </a:r>
                      <a:r>
                        <a:rPr lang="en-US" sz="1100" baseline="0" dirty="0" err="1"/>
                        <a:t>Keunggulan</a:t>
                      </a:r>
                      <a:endParaRPr lang="en-ID" sz="1100" dirty="0"/>
                    </a:p>
                  </a:txBody>
                  <a:tcPr marL="56674" marR="56674" marT="28337" marB="28337"/>
                </a:tc>
                <a:extLst>
                  <a:ext uri="{0D108BD9-81ED-4DB2-BD59-A6C34878D82A}">
                    <a16:rowId xmlns:a16="http://schemas.microsoft.com/office/drawing/2014/main" val="10008"/>
                  </a:ext>
                </a:extLst>
              </a:tr>
              <a:tr h="381171">
                <a:tc>
                  <a:txBody>
                    <a:bodyPr/>
                    <a:lstStyle/>
                    <a:p>
                      <a:r>
                        <a:rPr lang="en-US" sz="1100" dirty="0"/>
                        <a:t>9</a:t>
                      </a:r>
                      <a:endParaRPr lang="en-ID" sz="1100" dirty="0"/>
                    </a:p>
                  </a:txBody>
                  <a:tcPr marL="56674" marR="56674" marT="28337" marB="28337"/>
                </a:tc>
                <a:tc>
                  <a:txBody>
                    <a:bodyPr/>
                    <a:lstStyle/>
                    <a:p>
                      <a:r>
                        <a:rPr lang="en-US" sz="1100" dirty="0"/>
                        <a:t>Episode 9</a:t>
                      </a:r>
                      <a:endParaRPr lang="en-ID" sz="1100" dirty="0"/>
                    </a:p>
                  </a:txBody>
                  <a:tcPr marL="56674" marR="56674" marT="28337" marB="28337"/>
                </a:tc>
                <a:tc>
                  <a:txBody>
                    <a:bodyPr/>
                    <a:lstStyle/>
                    <a:p>
                      <a:r>
                        <a:rPr lang="en-US" sz="1100" dirty="0"/>
                        <a:t>KIP </a:t>
                      </a:r>
                      <a:r>
                        <a:rPr lang="en-US" sz="1100" dirty="0" err="1"/>
                        <a:t>Kuliah</a:t>
                      </a:r>
                      <a:r>
                        <a:rPr lang="en-US" sz="1100" dirty="0"/>
                        <a:t> </a:t>
                      </a:r>
                      <a:r>
                        <a:rPr lang="en-US" sz="1100" dirty="0" err="1"/>
                        <a:t>Merdeka</a:t>
                      </a:r>
                      <a:endParaRPr lang="en-ID" sz="1100" dirty="0"/>
                    </a:p>
                  </a:txBody>
                  <a:tcPr marL="56674" marR="56674" marT="28337" marB="28337"/>
                </a:tc>
                <a:extLst>
                  <a:ext uri="{0D108BD9-81ED-4DB2-BD59-A6C34878D82A}">
                    <a16:rowId xmlns:a16="http://schemas.microsoft.com/office/drawing/2014/main" val="10009"/>
                  </a:ext>
                </a:extLst>
              </a:tr>
              <a:tr h="381171">
                <a:tc>
                  <a:txBody>
                    <a:bodyPr/>
                    <a:lstStyle/>
                    <a:p>
                      <a:r>
                        <a:rPr lang="en-US" sz="1100" dirty="0"/>
                        <a:t>10</a:t>
                      </a:r>
                      <a:endParaRPr lang="en-ID" sz="1100" dirty="0"/>
                    </a:p>
                  </a:txBody>
                  <a:tcPr marL="56674" marR="56674" marT="28337" marB="28337"/>
                </a:tc>
                <a:tc>
                  <a:txBody>
                    <a:bodyPr/>
                    <a:lstStyle/>
                    <a:p>
                      <a:r>
                        <a:rPr lang="en-US" sz="1100" dirty="0"/>
                        <a:t>Episode 10</a:t>
                      </a:r>
                      <a:endParaRPr lang="en-ID" sz="1100" dirty="0"/>
                    </a:p>
                  </a:txBody>
                  <a:tcPr marL="56674" marR="56674" marT="28337" marB="28337"/>
                </a:tc>
                <a:tc>
                  <a:txBody>
                    <a:bodyPr/>
                    <a:lstStyle/>
                    <a:p>
                      <a:r>
                        <a:rPr lang="en-US" sz="1100" dirty="0" err="1"/>
                        <a:t>Perluasan</a:t>
                      </a:r>
                      <a:r>
                        <a:rPr lang="en-US" sz="1100" baseline="0" dirty="0"/>
                        <a:t> Program </a:t>
                      </a:r>
                      <a:r>
                        <a:rPr lang="en-US" sz="1100" baseline="0" dirty="0" err="1"/>
                        <a:t>Beasiswa</a:t>
                      </a:r>
                      <a:r>
                        <a:rPr lang="en-US" sz="1100" baseline="0" dirty="0"/>
                        <a:t> LPDP</a:t>
                      </a:r>
                      <a:endParaRPr lang="en-ID" sz="1100" dirty="0"/>
                    </a:p>
                  </a:txBody>
                  <a:tcPr marL="56674" marR="56674" marT="28337" marB="28337"/>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653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5020" y="304800"/>
            <a:ext cx="4474620" cy="381515"/>
          </a:xfrm>
        </p:spPr>
        <p:txBody>
          <a:bodyPr/>
          <a:lstStyle/>
          <a:p>
            <a:r>
              <a:rPr lang="en-US" sz="2479" dirty="0" err="1"/>
              <a:t>Merdeka</a:t>
            </a:r>
            <a:r>
              <a:rPr lang="en-US" sz="2479" dirty="0"/>
              <a:t> </a:t>
            </a:r>
            <a:r>
              <a:rPr lang="en-US" sz="2479" dirty="0" err="1"/>
              <a:t>Belajar</a:t>
            </a:r>
            <a:endParaRPr lang="en-ID" sz="2479" dirty="0"/>
          </a:p>
        </p:txBody>
      </p:sp>
      <p:sp>
        <p:nvSpPr>
          <p:cNvPr id="5" name="Text Placeholder 4"/>
          <p:cNvSpPr>
            <a:spLocks noGrp="1"/>
          </p:cNvSpPr>
          <p:nvPr>
            <p:ph type="body" sz="quarter" idx="10"/>
          </p:nvPr>
        </p:nvSpPr>
        <p:spPr/>
        <p:txBody>
          <a:bodyPr/>
          <a:lstStyle/>
          <a:p>
            <a:endParaRPr lang="en-ID"/>
          </a:p>
        </p:txBody>
      </p:sp>
      <p:graphicFrame>
        <p:nvGraphicFramePr>
          <p:cNvPr id="7" name="Table 6"/>
          <p:cNvGraphicFramePr>
            <a:graphicFrameLocks noGrp="1"/>
          </p:cNvGraphicFramePr>
          <p:nvPr>
            <p:extLst>
              <p:ext uri="{D42A27DB-BD31-4B8C-83A1-F6EECF244321}">
                <p14:modId xmlns:p14="http://schemas.microsoft.com/office/powerpoint/2010/main" val="1079050926"/>
              </p:ext>
            </p:extLst>
          </p:nvPr>
        </p:nvGraphicFramePr>
        <p:xfrm>
          <a:off x="223348" y="914400"/>
          <a:ext cx="7136301" cy="4038600"/>
        </p:xfrm>
        <a:graphic>
          <a:graphicData uri="http://schemas.openxmlformats.org/drawingml/2006/table">
            <a:tbl>
              <a:tblPr firstRow="1" bandRow="1">
                <a:tableStyleId>{5C22544A-7EE6-4342-B048-85BDC9FD1C3A}</a:tableStyleId>
              </a:tblPr>
              <a:tblGrid>
                <a:gridCol w="393002">
                  <a:extLst>
                    <a:ext uri="{9D8B030D-6E8A-4147-A177-3AD203B41FA5}">
                      <a16:colId xmlns:a16="http://schemas.microsoft.com/office/drawing/2014/main" val="20000"/>
                    </a:ext>
                  </a:extLst>
                </a:gridCol>
                <a:gridCol w="1717979">
                  <a:extLst>
                    <a:ext uri="{9D8B030D-6E8A-4147-A177-3AD203B41FA5}">
                      <a16:colId xmlns:a16="http://schemas.microsoft.com/office/drawing/2014/main" val="20001"/>
                    </a:ext>
                  </a:extLst>
                </a:gridCol>
                <a:gridCol w="5025320">
                  <a:extLst>
                    <a:ext uri="{9D8B030D-6E8A-4147-A177-3AD203B41FA5}">
                      <a16:colId xmlns:a16="http://schemas.microsoft.com/office/drawing/2014/main" val="20002"/>
                    </a:ext>
                  </a:extLst>
                </a:gridCol>
              </a:tblGrid>
              <a:tr h="403860">
                <a:tc>
                  <a:txBody>
                    <a:bodyPr/>
                    <a:lstStyle/>
                    <a:p>
                      <a:r>
                        <a:rPr lang="en-US" sz="1100" dirty="0"/>
                        <a:t>No</a:t>
                      </a:r>
                      <a:endParaRPr lang="en-ID" sz="1100" dirty="0"/>
                    </a:p>
                  </a:txBody>
                  <a:tcPr marL="56674" marR="56674" marT="28337" marB="28337"/>
                </a:tc>
                <a:tc>
                  <a:txBody>
                    <a:bodyPr/>
                    <a:lstStyle/>
                    <a:p>
                      <a:r>
                        <a:rPr lang="en-US" sz="1100" dirty="0" err="1"/>
                        <a:t>Merdeka</a:t>
                      </a:r>
                      <a:r>
                        <a:rPr lang="en-US" sz="1100" baseline="0" dirty="0"/>
                        <a:t> </a:t>
                      </a:r>
                      <a:r>
                        <a:rPr lang="en-US" sz="1100" baseline="0" dirty="0" err="1"/>
                        <a:t>Belajar</a:t>
                      </a:r>
                      <a:endParaRPr lang="en-ID" sz="1100" dirty="0"/>
                    </a:p>
                  </a:txBody>
                  <a:tcPr marL="56674" marR="56674" marT="28337" marB="28337"/>
                </a:tc>
                <a:tc>
                  <a:txBody>
                    <a:bodyPr/>
                    <a:lstStyle/>
                    <a:p>
                      <a:r>
                        <a:rPr lang="en-US" sz="1100" dirty="0"/>
                        <a:t>Program</a:t>
                      </a:r>
                      <a:endParaRPr lang="en-ID" sz="1100" dirty="0"/>
                    </a:p>
                  </a:txBody>
                  <a:tcPr marL="56674" marR="56674" marT="28337" marB="28337"/>
                </a:tc>
                <a:extLst>
                  <a:ext uri="{0D108BD9-81ED-4DB2-BD59-A6C34878D82A}">
                    <a16:rowId xmlns:a16="http://schemas.microsoft.com/office/drawing/2014/main" val="10000"/>
                  </a:ext>
                </a:extLst>
              </a:tr>
              <a:tr h="403860">
                <a:tc>
                  <a:txBody>
                    <a:bodyPr/>
                    <a:lstStyle/>
                    <a:p>
                      <a:r>
                        <a:rPr lang="en-US" sz="1100" dirty="0">
                          <a:solidFill>
                            <a:schemeClr val="tx1"/>
                          </a:solidFill>
                        </a:rPr>
                        <a:t>11</a:t>
                      </a:r>
                      <a:endParaRPr lang="en-ID" sz="1100" dirty="0">
                        <a:solidFill>
                          <a:schemeClr val="tx1"/>
                        </a:solidFill>
                      </a:endParaRPr>
                    </a:p>
                  </a:txBody>
                  <a:tcPr marL="56674" marR="56674" marT="28337" marB="28337"/>
                </a:tc>
                <a:tc>
                  <a:txBody>
                    <a:bodyPr/>
                    <a:lstStyle/>
                    <a:p>
                      <a:r>
                        <a:rPr lang="en-US" sz="1100" dirty="0">
                          <a:solidFill>
                            <a:schemeClr val="tx1"/>
                          </a:solidFill>
                        </a:rPr>
                        <a:t>Episode 11</a:t>
                      </a:r>
                      <a:endParaRPr lang="en-ID" sz="1100" dirty="0">
                        <a:solidFill>
                          <a:schemeClr val="tx1"/>
                        </a:solidFill>
                      </a:endParaRPr>
                    </a:p>
                  </a:txBody>
                  <a:tcPr marL="56674" marR="56674" marT="28337" marB="28337"/>
                </a:tc>
                <a:tc>
                  <a:txBody>
                    <a:bodyPr/>
                    <a:lstStyle/>
                    <a:p>
                      <a:r>
                        <a:rPr lang="en-US" sz="1100" dirty="0" err="1">
                          <a:solidFill>
                            <a:schemeClr val="tx1"/>
                          </a:solidFill>
                        </a:rPr>
                        <a:t>Kampus</a:t>
                      </a:r>
                      <a:r>
                        <a:rPr lang="en-US" sz="1100" dirty="0">
                          <a:solidFill>
                            <a:schemeClr val="tx1"/>
                          </a:solidFill>
                        </a:rPr>
                        <a:t> </a:t>
                      </a:r>
                      <a:r>
                        <a:rPr lang="en-US" sz="1100" dirty="0" err="1">
                          <a:solidFill>
                            <a:schemeClr val="tx1"/>
                          </a:solidFill>
                        </a:rPr>
                        <a:t>Merdeka</a:t>
                      </a:r>
                      <a:r>
                        <a:rPr lang="en-US" sz="1100" baseline="0" dirty="0">
                          <a:solidFill>
                            <a:schemeClr val="tx1"/>
                          </a:solidFill>
                        </a:rPr>
                        <a:t> </a:t>
                      </a:r>
                      <a:r>
                        <a:rPr lang="en-US" sz="1100" baseline="0" dirty="0" err="1">
                          <a:solidFill>
                            <a:schemeClr val="tx1"/>
                          </a:solidFill>
                        </a:rPr>
                        <a:t>Vokasi</a:t>
                      </a:r>
                      <a:endParaRPr lang="en-US" sz="1100" baseline="0" dirty="0">
                        <a:solidFill>
                          <a:schemeClr val="tx1"/>
                        </a:solidFill>
                      </a:endParaRPr>
                    </a:p>
                  </a:txBody>
                  <a:tcPr marL="56674" marR="56674" marT="28337" marB="28337"/>
                </a:tc>
                <a:extLst>
                  <a:ext uri="{0D108BD9-81ED-4DB2-BD59-A6C34878D82A}">
                    <a16:rowId xmlns:a16="http://schemas.microsoft.com/office/drawing/2014/main" val="10001"/>
                  </a:ext>
                </a:extLst>
              </a:tr>
              <a:tr h="403860">
                <a:tc>
                  <a:txBody>
                    <a:bodyPr/>
                    <a:lstStyle/>
                    <a:p>
                      <a:r>
                        <a:rPr lang="en-US" sz="1100" dirty="0"/>
                        <a:t>12</a:t>
                      </a:r>
                      <a:endParaRPr lang="en-ID" sz="1100" dirty="0"/>
                    </a:p>
                  </a:txBody>
                  <a:tcPr marL="56674" marR="56674" marT="28337" marB="28337"/>
                </a:tc>
                <a:tc>
                  <a:txBody>
                    <a:bodyPr/>
                    <a:lstStyle/>
                    <a:p>
                      <a:r>
                        <a:rPr lang="en-US" sz="1100" dirty="0"/>
                        <a:t>Episode 12</a:t>
                      </a:r>
                      <a:endParaRPr lang="en-ID" sz="1100" dirty="0"/>
                    </a:p>
                  </a:txBody>
                  <a:tcPr marL="56674" marR="56674" marT="28337" marB="28337"/>
                </a:tc>
                <a:tc>
                  <a:txBody>
                    <a:bodyPr/>
                    <a:lstStyle/>
                    <a:p>
                      <a:r>
                        <a:rPr lang="en-US" sz="1100" dirty="0" err="1"/>
                        <a:t>Sekolah</a:t>
                      </a:r>
                      <a:r>
                        <a:rPr lang="en-US" sz="1100" dirty="0"/>
                        <a:t> </a:t>
                      </a:r>
                      <a:r>
                        <a:rPr lang="en-US" sz="1100" dirty="0" err="1"/>
                        <a:t>Aman</a:t>
                      </a:r>
                      <a:r>
                        <a:rPr lang="en-US" sz="1100" dirty="0"/>
                        <a:t> </a:t>
                      </a:r>
                      <a:r>
                        <a:rPr lang="en-US" sz="1100" dirty="0" err="1"/>
                        <a:t>Berbelanja</a:t>
                      </a:r>
                      <a:r>
                        <a:rPr lang="en-US" sz="1100" dirty="0"/>
                        <a:t> </a:t>
                      </a:r>
                      <a:r>
                        <a:rPr lang="en-US" sz="1100" dirty="0" err="1"/>
                        <a:t>dengan</a:t>
                      </a:r>
                      <a:r>
                        <a:rPr lang="en-US" sz="1100" dirty="0"/>
                        <a:t> </a:t>
                      </a:r>
                      <a:r>
                        <a:rPr lang="en-US" sz="1100" dirty="0" err="1"/>
                        <a:t>SIPLah</a:t>
                      </a:r>
                      <a:endParaRPr lang="en-ID" sz="1100" dirty="0"/>
                    </a:p>
                  </a:txBody>
                  <a:tcPr marL="56674" marR="56674" marT="28337" marB="28337"/>
                </a:tc>
                <a:extLst>
                  <a:ext uri="{0D108BD9-81ED-4DB2-BD59-A6C34878D82A}">
                    <a16:rowId xmlns:a16="http://schemas.microsoft.com/office/drawing/2014/main" val="10002"/>
                  </a:ext>
                </a:extLst>
              </a:tr>
              <a:tr h="403860">
                <a:tc>
                  <a:txBody>
                    <a:bodyPr/>
                    <a:lstStyle/>
                    <a:p>
                      <a:r>
                        <a:rPr lang="en-US" sz="1100" dirty="0">
                          <a:solidFill>
                            <a:schemeClr val="tx1"/>
                          </a:solidFill>
                        </a:rPr>
                        <a:t>13</a:t>
                      </a:r>
                      <a:endParaRPr lang="en-ID" sz="1100" dirty="0">
                        <a:solidFill>
                          <a:schemeClr val="tx1"/>
                        </a:solidFill>
                      </a:endParaRPr>
                    </a:p>
                  </a:txBody>
                  <a:tcPr marL="56674" marR="56674" marT="28337" marB="28337"/>
                </a:tc>
                <a:tc>
                  <a:txBody>
                    <a:bodyPr/>
                    <a:lstStyle/>
                    <a:p>
                      <a:r>
                        <a:rPr lang="en-US" sz="1100" dirty="0">
                          <a:solidFill>
                            <a:schemeClr val="tx1"/>
                          </a:solidFill>
                        </a:rPr>
                        <a:t>Episode 13 </a:t>
                      </a:r>
                      <a:endParaRPr lang="en-ID" sz="1100" dirty="0">
                        <a:solidFill>
                          <a:schemeClr val="tx1"/>
                        </a:solidFill>
                      </a:endParaRPr>
                    </a:p>
                  </a:txBody>
                  <a:tcPr marL="56674" marR="56674" marT="28337" marB="28337"/>
                </a:tc>
                <a:tc>
                  <a:txBody>
                    <a:bodyPr/>
                    <a:lstStyle/>
                    <a:p>
                      <a:r>
                        <a:rPr lang="en-US" sz="1100" dirty="0" err="1">
                          <a:solidFill>
                            <a:schemeClr val="tx1"/>
                          </a:solidFill>
                        </a:rPr>
                        <a:t>Merdeka</a:t>
                      </a:r>
                      <a:r>
                        <a:rPr lang="en-US" sz="1100" dirty="0">
                          <a:solidFill>
                            <a:schemeClr val="tx1"/>
                          </a:solidFill>
                        </a:rPr>
                        <a:t> </a:t>
                      </a:r>
                      <a:r>
                        <a:rPr lang="en-US" sz="1100" dirty="0" err="1">
                          <a:solidFill>
                            <a:schemeClr val="tx1"/>
                          </a:solidFill>
                        </a:rPr>
                        <a:t>Berbudaya</a:t>
                      </a:r>
                      <a:r>
                        <a:rPr lang="en-US" sz="1100" dirty="0">
                          <a:solidFill>
                            <a:schemeClr val="tx1"/>
                          </a:solidFill>
                        </a:rPr>
                        <a:t> </a:t>
                      </a:r>
                      <a:r>
                        <a:rPr lang="en-US" sz="1100" dirty="0" err="1">
                          <a:solidFill>
                            <a:schemeClr val="tx1"/>
                          </a:solidFill>
                        </a:rPr>
                        <a:t>dengan</a:t>
                      </a:r>
                      <a:r>
                        <a:rPr lang="en-US" sz="1100" dirty="0">
                          <a:solidFill>
                            <a:schemeClr val="tx1"/>
                          </a:solidFill>
                        </a:rPr>
                        <a:t> </a:t>
                      </a:r>
                      <a:r>
                        <a:rPr lang="en-US" sz="1100" dirty="0" err="1">
                          <a:solidFill>
                            <a:schemeClr val="tx1"/>
                          </a:solidFill>
                        </a:rPr>
                        <a:t>Kanal</a:t>
                      </a:r>
                      <a:r>
                        <a:rPr lang="en-US" sz="1100" baseline="0" dirty="0">
                          <a:solidFill>
                            <a:schemeClr val="tx1"/>
                          </a:solidFill>
                        </a:rPr>
                        <a:t> Indonesia</a:t>
                      </a:r>
                      <a:endParaRPr lang="en-ID" sz="1100" dirty="0">
                        <a:solidFill>
                          <a:schemeClr val="tx1"/>
                        </a:solidFill>
                      </a:endParaRPr>
                    </a:p>
                  </a:txBody>
                  <a:tcPr marL="56674" marR="56674" marT="28337" marB="28337"/>
                </a:tc>
                <a:extLst>
                  <a:ext uri="{0D108BD9-81ED-4DB2-BD59-A6C34878D82A}">
                    <a16:rowId xmlns:a16="http://schemas.microsoft.com/office/drawing/2014/main" val="10003"/>
                  </a:ext>
                </a:extLst>
              </a:tr>
              <a:tr h="403860">
                <a:tc>
                  <a:txBody>
                    <a:bodyPr/>
                    <a:lstStyle/>
                    <a:p>
                      <a:r>
                        <a:rPr lang="en-US" sz="1100" dirty="0">
                          <a:solidFill>
                            <a:schemeClr val="tx1"/>
                          </a:solidFill>
                        </a:rPr>
                        <a:t>14</a:t>
                      </a:r>
                      <a:endParaRPr lang="en-ID" sz="1100" dirty="0">
                        <a:solidFill>
                          <a:schemeClr val="tx1"/>
                        </a:solidFill>
                      </a:endParaRPr>
                    </a:p>
                  </a:txBody>
                  <a:tcPr marL="56674" marR="56674" marT="28337" marB="28337"/>
                </a:tc>
                <a:tc>
                  <a:txBody>
                    <a:bodyPr/>
                    <a:lstStyle/>
                    <a:p>
                      <a:r>
                        <a:rPr lang="en-US" sz="1100" dirty="0">
                          <a:solidFill>
                            <a:schemeClr val="tx1"/>
                          </a:solidFill>
                        </a:rPr>
                        <a:t>Episode 14</a:t>
                      </a:r>
                      <a:endParaRPr lang="en-ID" sz="1100" dirty="0">
                        <a:solidFill>
                          <a:schemeClr val="tx1"/>
                        </a:solidFill>
                      </a:endParaRPr>
                    </a:p>
                  </a:txBody>
                  <a:tcPr marL="56674" marR="56674" marT="28337" marB="28337"/>
                </a:tc>
                <a:tc>
                  <a:txBody>
                    <a:bodyPr/>
                    <a:lstStyle/>
                    <a:p>
                      <a:r>
                        <a:rPr lang="en-US" sz="1100" dirty="0" err="1">
                          <a:solidFill>
                            <a:schemeClr val="tx1"/>
                          </a:solidFill>
                        </a:rPr>
                        <a:t>Kampus</a:t>
                      </a:r>
                      <a:r>
                        <a:rPr lang="en-US" sz="1100" dirty="0">
                          <a:solidFill>
                            <a:schemeClr val="tx1"/>
                          </a:solidFill>
                        </a:rPr>
                        <a:t> </a:t>
                      </a:r>
                      <a:r>
                        <a:rPr lang="en-US" sz="1100" dirty="0" err="1">
                          <a:solidFill>
                            <a:schemeClr val="tx1"/>
                          </a:solidFill>
                        </a:rPr>
                        <a:t>Merdeka</a:t>
                      </a:r>
                      <a:r>
                        <a:rPr lang="en-US" sz="1100" dirty="0">
                          <a:solidFill>
                            <a:schemeClr val="tx1"/>
                          </a:solidFill>
                        </a:rPr>
                        <a:t> </a:t>
                      </a:r>
                      <a:r>
                        <a:rPr lang="en-US" sz="1100" dirty="0" err="1">
                          <a:solidFill>
                            <a:schemeClr val="tx1"/>
                          </a:solidFill>
                        </a:rPr>
                        <a:t>dari</a:t>
                      </a:r>
                      <a:r>
                        <a:rPr lang="en-US" sz="1100" dirty="0">
                          <a:solidFill>
                            <a:schemeClr val="tx1"/>
                          </a:solidFill>
                        </a:rPr>
                        <a:t> </a:t>
                      </a:r>
                      <a:r>
                        <a:rPr lang="en-US" sz="1100" dirty="0" err="1">
                          <a:solidFill>
                            <a:schemeClr val="tx1"/>
                          </a:solidFill>
                        </a:rPr>
                        <a:t>Kekerasan</a:t>
                      </a:r>
                      <a:r>
                        <a:rPr lang="en-US" sz="1100" dirty="0">
                          <a:solidFill>
                            <a:schemeClr val="tx1"/>
                          </a:solidFill>
                        </a:rPr>
                        <a:t> </a:t>
                      </a:r>
                      <a:r>
                        <a:rPr lang="en-US" sz="1100" dirty="0" err="1">
                          <a:solidFill>
                            <a:schemeClr val="tx1"/>
                          </a:solidFill>
                        </a:rPr>
                        <a:t>Seksual</a:t>
                      </a:r>
                      <a:endParaRPr lang="en-ID" sz="1100" dirty="0">
                        <a:solidFill>
                          <a:schemeClr val="tx1"/>
                        </a:solidFill>
                      </a:endParaRPr>
                    </a:p>
                  </a:txBody>
                  <a:tcPr marL="56674" marR="56674" marT="28337" marB="28337"/>
                </a:tc>
                <a:extLst>
                  <a:ext uri="{0D108BD9-81ED-4DB2-BD59-A6C34878D82A}">
                    <a16:rowId xmlns:a16="http://schemas.microsoft.com/office/drawing/2014/main" val="10004"/>
                  </a:ext>
                </a:extLst>
              </a:tr>
              <a:tr h="403860">
                <a:tc>
                  <a:txBody>
                    <a:bodyPr/>
                    <a:lstStyle/>
                    <a:p>
                      <a:r>
                        <a:rPr lang="en-US" sz="1100" dirty="0"/>
                        <a:t>15</a:t>
                      </a:r>
                      <a:endParaRPr lang="en-ID" sz="1100" dirty="0"/>
                    </a:p>
                  </a:txBody>
                  <a:tcPr marL="56674" marR="56674" marT="28337" marB="28337"/>
                </a:tc>
                <a:tc>
                  <a:txBody>
                    <a:bodyPr/>
                    <a:lstStyle/>
                    <a:p>
                      <a:r>
                        <a:rPr lang="en-US" sz="1100" dirty="0"/>
                        <a:t>Episode 15</a:t>
                      </a:r>
                      <a:endParaRPr lang="en-ID" sz="1100" dirty="0"/>
                    </a:p>
                  </a:txBody>
                  <a:tcPr marL="56674" marR="56674" marT="28337" marB="28337"/>
                </a:tc>
                <a:tc>
                  <a:txBody>
                    <a:bodyPr/>
                    <a:lstStyle/>
                    <a:p>
                      <a:r>
                        <a:rPr lang="en-US" sz="1100" dirty="0" err="1"/>
                        <a:t>Kurikulum</a:t>
                      </a:r>
                      <a:r>
                        <a:rPr lang="en-US" sz="1100" dirty="0"/>
                        <a:t> </a:t>
                      </a:r>
                      <a:r>
                        <a:rPr lang="en-US" sz="1100" dirty="0" err="1"/>
                        <a:t>Merdeka</a:t>
                      </a:r>
                      <a:r>
                        <a:rPr lang="en-US" sz="1100" baseline="0" dirty="0"/>
                        <a:t> </a:t>
                      </a:r>
                      <a:r>
                        <a:rPr lang="en-US" sz="1100" baseline="0" dirty="0" err="1"/>
                        <a:t>dan</a:t>
                      </a:r>
                      <a:r>
                        <a:rPr lang="en-US" sz="1100" baseline="0" dirty="0"/>
                        <a:t> Platform </a:t>
                      </a:r>
                      <a:r>
                        <a:rPr lang="en-US" sz="1100" baseline="0" dirty="0" err="1"/>
                        <a:t>Merdeka</a:t>
                      </a:r>
                      <a:r>
                        <a:rPr lang="en-US" sz="1100" baseline="0" dirty="0"/>
                        <a:t> </a:t>
                      </a:r>
                      <a:r>
                        <a:rPr lang="en-US" sz="1100" baseline="0" dirty="0" err="1"/>
                        <a:t>Mengajar</a:t>
                      </a:r>
                      <a:endParaRPr lang="en-ID" sz="1100" dirty="0"/>
                    </a:p>
                  </a:txBody>
                  <a:tcPr marL="56674" marR="56674" marT="28337" marB="28337"/>
                </a:tc>
                <a:extLst>
                  <a:ext uri="{0D108BD9-81ED-4DB2-BD59-A6C34878D82A}">
                    <a16:rowId xmlns:a16="http://schemas.microsoft.com/office/drawing/2014/main" val="10005"/>
                  </a:ext>
                </a:extLst>
              </a:tr>
              <a:tr h="403860">
                <a:tc>
                  <a:txBody>
                    <a:bodyPr/>
                    <a:lstStyle/>
                    <a:p>
                      <a:r>
                        <a:rPr lang="en-US" sz="1100" dirty="0"/>
                        <a:t>16</a:t>
                      </a:r>
                      <a:endParaRPr lang="en-ID" sz="1100" dirty="0"/>
                    </a:p>
                  </a:txBody>
                  <a:tcPr marL="56674" marR="56674" marT="28337" marB="28337"/>
                </a:tc>
                <a:tc>
                  <a:txBody>
                    <a:bodyPr/>
                    <a:lstStyle/>
                    <a:p>
                      <a:r>
                        <a:rPr lang="en-US" sz="1100" dirty="0"/>
                        <a:t>Episode 16</a:t>
                      </a:r>
                      <a:endParaRPr lang="en-ID" sz="1100" dirty="0"/>
                    </a:p>
                  </a:txBody>
                  <a:tcPr marL="56674" marR="56674" marT="28337" marB="28337"/>
                </a:tc>
                <a:tc>
                  <a:txBody>
                    <a:bodyPr/>
                    <a:lstStyle/>
                    <a:p>
                      <a:r>
                        <a:rPr lang="en-US" sz="1100" dirty="0" err="1"/>
                        <a:t>Akselerasi</a:t>
                      </a:r>
                      <a:r>
                        <a:rPr lang="en-US" sz="1100" baseline="0" dirty="0"/>
                        <a:t> </a:t>
                      </a:r>
                      <a:r>
                        <a:rPr lang="en-US" sz="1100" baseline="0" dirty="0" err="1"/>
                        <a:t>dan</a:t>
                      </a:r>
                      <a:r>
                        <a:rPr lang="en-US" sz="1100" baseline="0" dirty="0"/>
                        <a:t> </a:t>
                      </a:r>
                      <a:r>
                        <a:rPr lang="en-US" sz="1100" baseline="0" dirty="0" err="1"/>
                        <a:t>Peningkatan</a:t>
                      </a:r>
                      <a:r>
                        <a:rPr lang="en-US" sz="1100" baseline="0" dirty="0"/>
                        <a:t> </a:t>
                      </a:r>
                      <a:r>
                        <a:rPr lang="en-US" sz="1100" baseline="0" dirty="0" err="1"/>
                        <a:t>Pendanaan</a:t>
                      </a:r>
                      <a:r>
                        <a:rPr lang="en-US" sz="1100" baseline="0" dirty="0"/>
                        <a:t> PAUD </a:t>
                      </a:r>
                      <a:r>
                        <a:rPr lang="en-US" sz="1100" baseline="0" dirty="0" err="1"/>
                        <a:t>dan</a:t>
                      </a:r>
                      <a:r>
                        <a:rPr lang="en-US" sz="1100" baseline="0" dirty="0"/>
                        <a:t> </a:t>
                      </a:r>
                      <a:r>
                        <a:rPr lang="en-US" sz="1100" baseline="0" dirty="0" err="1"/>
                        <a:t>Pendidikan</a:t>
                      </a:r>
                      <a:r>
                        <a:rPr lang="en-US" sz="1100" baseline="0" dirty="0"/>
                        <a:t> </a:t>
                      </a:r>
                      <a:r>
                        <a:rPr lang="en-US" sz="1100" baseline="0" dirty="0" err="1"/>
                        <a:t>Kesetaraan</a:t>
                      </a:r>
                      <a:endParaRPr lang="en-ID" sz="1100" dirty="0"/>
                    </a:p>
                  </a:txBody>
                  <a:tcPr marL="56674" marR="56674" marT="28337" marB="28337"/>
                </a:tc>
                <a:extLst>
                  <a:ext uri="{0D108BD9-81ED-4DB2-BD59-A6C34878D82A}">
                    <a16:rowId xmlns:a16="http://schemas.microsoft.com/office/drawing/2014/main" val="10006"/>
                  </a:ext>
                </a:extLst>
              </a:tr>
              <a:tr h="403860">
                <a:tc>
                  <a:txBody>
                    <a:bodyPr/>
                    <a:lstStyle/>
                    <a:p>
                      <a:r>
                        <a:rPr lang="en-US" sz="1100" dirty="0"/>
                        <a:t>17</a:t>
                      </a:r>
                      <a:endParaRPr lang="en-ID" sz="1100" dirty="0"/>
                    </a:p>
                  </a:txBody>
                  <a:tcPr marL="56674" marR="56674" marT="28337" marB="28337"/>
                </a:tc>
                <a:tc>
                  <a:txBody>
                    <a:bodyPr/>
                    <a:lstStyle/>
                    <a:p>
                      <a:r>
                        <a:rPr lang="en-US" sz="1100" dirty="0"/>
                        <a:t>Episode 17</a:t>
                      </a:r>
                      <a:endParaRPr lang="en-ID" sz="1100" dirty="0"/>
                    </a:p>
                  </a:txBody>
                  <a:tcPr marL="56674" marR="56674" marT="28337" marB="28337"/>
                </a:tc>
                <a:tc>
                  <a:txBody>
                    <a:bodyPr/>
                    <a:lstStyle/>
                    <a:p>
                      <a:r>
                        <a:rPr lang="en-US" sz="1100" dirty="0" err="1"/>
                        <a:t>Revitalisasi</a:t>
                      </a:r>
                      <a:r>
                        <a:rPr lang="en-US" sz="1100" baseline="0" dirty="0"/>
                        <a:t> Bahasa Daerah</a:t>
                      </a:r>
                      <a:endParaRPr lang="en-ID" sz="1100" dirty="0"/>
                    </a:p>
                  </a:txBody>
                  <a:tcPr marL="56674" marR="56674" marT="28337" marB="28337"/>
                </a:tc>
                <a:extLst>
                  <a:ext uri="{0D108BD9-81ED-4DB2-BD59-A6C34878D82A}">
                    <a16:rowId xmlns:a16="http://schemas.microsoft.com/office/drawing/2014/main" val="10007"/>
                  </a:ext>
                </a:extLst>
              </a:tr>
              <a:tr h="403860">
                <a:tc>
                  <a:txBody>
                    <a:bodyPr/>
                    <a:lstStyle/>
                    <a:p>
                      <a:r>
                        <a:rPr lang="en-US" sz="1100" dirty="0"/>
                        <a:t>18</a:t>
                      </a:r>
                      <a:endParaRPr lang="en-ID" sz="1100" dirty="0"/>
                    </a:p>
                  </a:txBody>
                  <a:tcPr marL="56674" marR="56674" marT="28337" marB="28337"/>
                </a:tc>
                <a:tc>
                  <a:txBody>
                    <a:bodyPr/>
                    <a:lstStyle/>
                    <a:p>
                      <a:r>
                        <a:rPr lang="en-US" sz="1100" dirty="0"/>
                        <a:t>Episode 18</a:t>
                      </a:r>
                      <a:endParaRPr lang="en-ID" sz="1100" dirty="0"/>
                    </a:p>
                  </a:txBody>
                  <a:tcPr marL="56674" marR="56674" marT="28337" marB="28337"/>
                </a:tc>
                <a:tc>
                  <a:txBody>
                    <a:bodyPr/>
                    <a:lstStyle/>
                    <a:p>
                      <a:r>
                        <a:rPr lang="en-US" sz="1100" dirty="0" err="1"/>
                        <a:t>Merdeka</a:t>
                      </a:r>
                      <a:r>
                        <a:rPr lang="en-US" sz="1100" dirty="0"/>
                        <a:t> </a:t>
                      </a:r>
                      <a:r>
                        <a:rPr lang="en-US" sz="1100" dirty="0" err="1"/>
                        <a:t>Berbudaya</a:t>
                      </a:r>
                      <a:r>
                        <a:rPr lang="en-US" sz="1100" dirty="0"/>
                        <a:t> </a:t>
                      </a:r>
                      <a:r>
                        <a:rPr lang="en-US" sz="1100" dirty="0" err="1"/>
                        <a:t>dengan</a:t>
                      </a:r>
                      <a:r>
                        <a:rPr lang="en-US" sz="1100" dirty="0"/>
                        <a:t> Dana Indonesia</a:t>
                      </a:r>
                      <a:endParaRPr lang="en-ID" sz="1100" dirty="0"/>
                    </a:p>
                  </a:txBody>
                  <a:tcPr marL="56674" marR="56674" marT="28337" marB="28337"/>
                </a:tc>
                <a:extLst>
                  <a:ext uri="{0D108BD9-81ED-4DB2-BD59-A6C34878D82A}">
                    <a16:rowId xmlns:a16="http://schemas.microsoft.com/office/drawing/2014/main" val="10008"/>
                  </a:ext>
                </a:extLst>
              </a:tr>
              <a:tr h="403860">
                <a:tc>
                  <a:txBody>
                    <a:bodyPr/>
                    <a:lstStyle/>
                    <a:p>
                      <a:r>
                        <a:rPr lang="en-US" sz="1100" dirty="0"/>
                        <a:t>19</a:t>
                      </a:r>
                      <a:endParaRPr lang="en-ID" sz="1100" dirty="0"/>
                    </a:p>
                  </a:txBody>
                  <a:tcPr marL="56674" marR="56674" marT="28337" marB="28337"/>
                </a:tc>
                <a:tc>
                  <a:txBody>
                    <a:bodyPr/>
                    <a:lstStyle/>
                    <a:p>
                      <a:r>
                        <a:rPr lang="en-US" sz="1100" dirty="0"/>
                        <a:t>Episode 19</a:t>
                      </a:r>
                      <a:endParaRPr lang="en-ID" sz="1100" dirty="0"/>
                    </a:p>
                  </a:txBody>
                  <a:tcPr marL="56674" marR="56674" marT="28337" marB="28337"/>
                </a:tc>
                <a:tc>
                  <a:txBody>
                    <a:bodyPr/>
                    <a:lstStyle/>
                    <a:p>
                      <a:r>
                        <a:rPr lang="en-US" sz="1100" dirty="0" err="1"/>
                        <a:t>Rapor</a:t>
                      </a:r>
                      <a:r>
                        <a:rPr lang="en-US" sz="1100" dirty="0"/>
                        <a:t> </a:t>
                      </a:r>
                      <a:r>
                        <a:rPr lang="en-US" sz="1100" dirty="0" err="1"/>
                        <a:t>Pendidikan</a:t>
                      </a:r>
                      <a:r>
                        <a:rPr lang="en-US" sz="1100" dirty="0"/>
                        <a:t> Indonesia</a:t>
                      </a:r>
                      <a:endParaRPr lang="en-ID" sz="1100" dirty="0"/>
                    </a:p>
                  </a:txBody>
                  <a:tcPr marL="56674" marR="56674" marT="28337" marB="28337"/>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31327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8050" y="533400"/>
            <a:ext cx="4474620" cy="381515"/>
          </a:xfrm>
        </p:spPr>
        <p:txBody>
          <a:bodyPr/>
          <a:lstStyle/>
          <a:p>
            <a:r>
              <a:rPr lang="en-US" sz="2479" dirty="0" err="1"/>
              <a:t>Merdeka</a:t>
            </a:r>
            <a:r>
              <a:rPr lang="en-US" sz="2479" dirty="0"/>
              <a:t> </a:t>
            </a:r>
            <a:r>
              <a:rPr lang="en-US" sz="2479" dirty="0" err="1"/>
              <a:t>Belajar</a:t>
            </a:r>
            <a:endParaRPr lang="en-ID" sz="2479" dirty="0"/>
          </a:p>
        </p:txBody>
      </p:sp>
      <p:sp>
        <p:nvSpPr>
          <p:cNvPr id="5" name="Text Placeholder 4"/>
          <p:cNvSpPr>
            <a:spLocks noGrp="1"/>
          </p:cNvSpPr>
          <p:nvPr>
            <p:ph type="body" sz="quarter" idx="10"/>
          </p:nvPr>
        </p:nvSpPr>
        <p:spPr/>
        <p:txBody>
          <a:bodyPr/>
          <a:lstStyle/>
          <a:p>
            <a:endParaRPr lang="en-ID"/>
          </a:p>
        </p:txBody>
      </p:sp>
      <p:graphicFrame>
        <p:nvGraphicFramePr>
          <p:cNvPr id="7" name="Table 6"/>
          <p:cNvGraphicFramePr>
            <a:graphicFrameLocks noGrp="1"/>
          </p:cNvGraphicFramePr>
          <p:nvPr>
            <p:extLst>
              <p:ext uri="{D42A27DB-BD31-4B8C-83A1-F6EECF244321}">
                <p14:modId xmlns:p14="http://schemas.microsoft.com/office/powerpoint/2010/main" val="4176502602"/>
              </p:ext>
            </p:extLst>
          </p:nvPr>
        </p:nvGraphicFramePr>
        <p:xfrm>
          <a:off x="223348" y="1254026"/>
          <a:ext cx="7212500" cy="2708376"/>
        </p:xfrm>
        <a:graphic>
          <a:graphicData uri="http://schemas.openxmlformats.org/drawingml/2006/table">
            <a:tbl>
              <a:tblPr firstRow="1" bandRow="1">
                <a:tableStyleId>{5C22544A-7EE6-4342-B048-85BDC9FD1C3A}</a:tableStyleId>
              </a:tblPr>
              <a:tblGrid>
                <a:gridCol w="397198">
                  <a:extLst>
                    <a:ext uri="{9D8B030D-6E8A-4147-A177-3AD203B41FA5}">
                      <a16:colId xmlns:a16="http://schemas.microsoft.com/office/drawing/2014/main" val="20000"/>
                    </a:ext>
                  </a:extLst>
                </a:gridCol>
                <a:gridCol w="1736323">
                  <a:extLst>
                    <a:ext uri="{9D8B030D-6E8A-4147-A177-3AD203B41FA5}">
                      <a16:colId xmlns:a16="http://schemas.microsoft.com/office/drawing/2014/main" val="20001"/>
                    </a:ext>
                  </a:extLst>
                </a:gridCol>
                <a:gridCol w="5078979">
                  <a:extLst>
                    <a:ext uri="{9D8B030D-6E8A-4147-A177-3AD203B41FA5}">
                      <a16:colId xmlns:a16="http://schemas.microsoft.com/office/drawing/2014/main" val="20002"/>
                    </a:ext>
                  </a:extLst>
                </a:gridCol>
              </a:tblGrid>
              <a:tr h="451396">
                <a:tc>
                  <a:txBody>
                    <a:bodyPr/>
                    <a:lstStyle/>
                    <a:p>
                      <a:r>
                        <a:rPr lang="en-US" sz="1100" dirty="0"/>
                        <a:t>No</a:t>
                      </a:r>
                      <a:endParaRPr lang="en-ID" sz="1100" dirty="0"/>
                    </a:p>
                  </a:txBody>
                  <a:tcPr marL="56674" marR="56674" marT="28337" marB="28337"/>
                </a:tc>
                <a:tc>
                  <a:txBody>
                    <a:bodyPr/>
                    <a:lstStyle/>
                    <a:p>
                      <a:r>
                        <a:rPr lang="en-US" sz="1100" dirty="0" err="1"/>
                        <a:t>Merdeka</a:t>
                      </a:r>
                      <a:r>
                        <a:rPr lang="en-US" sz="1100" baseline="0" dirty="0"/>
                        <a:t> </a:t>
                      </a:r>
                      <a:r>
                        <a:rPr lang="en-US" sz="1100" baseline="0" dirty="0" err="1"/>
                        <a:t>Belajar</a:t>
                      </a:r>
                      <a:endParaRPr lang="en-ID" sz="1100" dirty="0"/>
                    </a:p>
                  </a:txBody>
                  <a:tcPr marL="56674" marR="56674" marT="28337" marB="28337"/>
                </a:tc>
                <a:tc>
                  <a:txBody>
                    <a:bodyPr/>
                    <a:lstStyle/>
                    <a:p>
                      <a:r>
                        <a:rPr lang="en-US" sz="1100" dirty="0"/>
                        <a:t>Program</a:t>
                      </a:r>
                      <a:endParaRPr lang="en-ID" sz="1100" dirty="0"/>
                    </a:p>
                  </a:txBody>
                  <a:tcPr marL="56674" marR="56674" marT="28337" marB="28337"/>
                </a:tc>
                <a:extLst>
                  <a:ext uri="{0D108BD9-81ED-4DB2-BD59-A6C34878D82A}">
                    <a16:rowId xmlns:a16="http://schemas.microsoft.com/office/drawing/2014/main" val="10000"/>
                  </a:ext>
                </a:extLst>
              </a:tr>
              <a:tr h="451396">
                <a:tc>
                  <a:txBody>
                    <a:bodyPr/>
                    <a:lstStyle/>
                    <a:p>
                      <a:r>
                        <a:rPr lang="en-US" sz="1100" dirty="0">
                          <a:solidFill>
                            <a:schemeClr val="tx1"/>
                          </a:solidFill>
                        </a:rPr>
                        <a:t>20</a:t>
                      </a:r>
                      <a:endParaRPr lang="en-ID" sz="1100" dirty="0">
                        <a:solidFill>
                          <a:schemeClr val="tx1"/>
                        </a:solidFill>
                      </a:endParaRPr>
                    </a:p>
                  </a:txBody>
                  <a:tcPr marL="56674" marR="56674" marT="28337" marB="28337"/>
                </a:tc>
                <a:tc>
                  <a:txBody>
                    <a:bodyPr/>
                    <a:lstStyle/>
                    <a:p>
                      <a:r>
                        <a:rPr lang="en-US" sz="1100" dirty="0">
                          <a:solidFill>
                            <a:schemeClr val="tx1"/>
                          </a:solidFill>
                        </a:rPr>
                        <a:t>Episode 20</a:t>
                      </a:r>
                      <a:endParaRPr lang="en-ID" sz="1100" dirty="0">
                        <a:solidFill>
                          <a:schemeClr val="tx1"/>
                        </a:solidFill>
                      </a:endParaRPr>
                    </a:p>
                  </a:txBody>
                  <a:tcPr marL="56674" marR="56674" marT="28337" marB="28337"/>
                </a:tc>
                <a:tc>
                  <a:txBody>
                    <a:bodyPr/>
                    <a:lstStyle/>
                    <a:p>
                      <a:r>
                        <a:rPr lang="en-US" sz="1100" baseline="0" dirty="0" err="1">
                          <a:solidFill>
                            <a:schemeClr val="tx1"/>
                          </a:solidFill>
                        </a:rPr>
                        <a:t>Praktisi</a:t>
                      </a:r>
                      <a:r>
                        <a:rPr lang="en-US" sz="1100" baseline="0" dirty="0">
                          <a:solidFill>
                            <a:schemeClr val="tx1"/>
                          </a:solidFill>
                        </a:rPr>
                        <a:t> </a:t>
                      </a:r>
                      <a:r>
                        <a:rPr lang="en-US" sz="1100" baseline="0" dirty="0" err="1">
                          <a:solidFill>
                            <a:schemeClr val="tx1"/>
                          </a:solidFill>
                        </a:rPr>
                        <a:t>Mengajar</a:t>
                      </a:r>
                      <a:endParaRPr lang="en-US" sz="1100" baseline="0" dirty="0">
                        <a:solidFill>
                          <a:schemeClr val="tx1"/>
                        </a:solidFill>
                      </a:endParaRPr>
                    </a:p>
                  </a:txBody>
                  <a:tcPr marL="56674" marR="56674" marT="28337" marB="28337"/>
                </a:tc>
                <a:extLst>
                  <a:ext uri="{0D108BD9-81ED-4DB2-BD59-A6C34878D82A}">
                    <a16:rowId xmlns:a16="http://schemas.microsoft.com/office/drawing/2014/main" val="10001"/>
                  </a:ext>
                </a:extLst>
              </a:tr>
              <a:tr h="451396">
                <a:tc>
                  <a:txBody>
                    <a:bodyPr/>
                    <a:lstStyle/>
                    <a:p>
                      <a:r>
                        <a:rPr lang="en-US" sz="1100" dirty="0"/>
                        <a:t>21</a:t>
                      </a:r>
                      <a:endParaRPr lang="en-ID" sz="1100" dirty="0"/>
                    </a:p>
                  </a:txBody>
                  <a:tcPr marL="56674" marR="56674" marT="28337" marB="28337"/>
                </a:tc>
                <a:tc>
                  <a:txBody>
                    <a:bodyPr/>
                    <a:lstStyle/>
                    <a:p>
                      <a:r>
                        <a:rPr lang="en-US" sz="1100" dirty="0"/>
                        <a:t>Episode 21</a:t>
                      </a:r>
                      <a:endParaRPr lang="en-ID" sz="1100" dirty="0"/>
                    </a:p>
                  </a:txBody>
                  <a:tcPr marL="56674" marR="56674" marT="28337" marB="28337"/>
                </a:tc>
                <a:tc>
                  <a:txBody>
                    <a:bodyPr/>
                    <a:lstStyle/>
                    <a:p>
                      <a:r>
                        <a:rPr lang="en-US" sz="1100" dirty="0"/>
                        <a:t>Dana </a:t>
                      </a:r>
                      <a:r>
                        <a:rPr lang="en-US" sz="1100" dirty="0" err="1"/>
                        <a:t>Abadi</a:t>
                      </a:r>
                      <a:r>
                        <a:rPr lang="en-US" sz="1100" dirty="0"/>
                        <a:t> </a:t>
                      </a:r>
                      <a:r>
                        <a:rPr lang="en-US" sz="1100" dirty="0" err="1"/>
                        <a:t>Perguruan</a:t>
                      </a:r>
                      <a:r>
                        <a:rPr lang="en-US" sz="1100" baseline="0" dirty="0"/>
                        <a:t> </a:t>
                      </a:r>
                      <a:r>
                        <a:rPr lang="en-US" sz="1100" baseline="0" dirty="0" err="1"/>
                        <a:t>Tinggi</a:t>
                      </a:r>
                      <a:endParaRPr lang="en-ID" sz="1100" dirty="0"/>
                    </a:p>
                  </a:txBody>
                  <a:tcPr marL="56674" marR="56674" marT="28337" marB="28337"/>
                </a:tc>
                <a:extLst>
                  <a:ext uri="{0D108BD9-81ED-4DB2-BD59-A6C34878D82A}">
                    <a16:rowId xmlns:a16="http://schemas.microsoft.com/office/drawing/2014/main" val="10002"/>
                  </a:ext>
                </a:extLst>
              </a:tr>
              <a:tr h="451396">
                <a:tc>
                  <a:txBody>
                    <a:bodyPr/>
                    <a:lstStyle/>
                    <a:p>
                      <a:r>
                        <a:rPr lang="en-US" sz="1100" dirty="0"/>
                        <a:t>22</a:t>
                      </a:r>
                      <a:endParaRPr lang="en-ID" sz="1100" dirty="0"/>
                    </a:p>
                  </a:txBody>
                  <a:tcPr marL="56674" marR="56674" marT="28337" marB="28337"/>
                </a:tc>
                <a:tc>
                  <a:txBody>
                    <a:bodyPr/>
                    <a:lstStyle/>
                    <a:p>
                      <a:r>
                        <a:rPr lang="en-US" sz="1100" dirty="0"/>
                        <a:t>Episode 22 </a:t>
                      </a:r>
                      <a:endParaRPr lang="en-ID" sz="1100" dirty="0"/>
                    </a:p>
                  </a:txBody>
                  <a:tcPr marL="56674" marR="56674" marT="28337" marB="28337"/>
                </a:tc>
                <a:tc>
                  <a:txBody>
                    <a:bodyPr/>
                    <a:lstStyle/>
                    <a:p>
                      <a:r>
                        <a:rPr lang="en-US" sz="1100" dirty="0" err="1"/>
                        <a:t>Transformasi</a:t>
                      </a:r>
                      <a:r>
                        <a:rPr lang="en-US" sz="1100" dirty="0"/>
                        <a:t> </a:t>
                      </a:r>
                      <a:r>
                        <a:rPr lang="en-US" sz="1100" dirty="0" err="1"/>
                        <a:t>Seleksi</a:t>
                      </a:r>
                      <a:r>
                        <a:rPr lang="en-US" sz="1100" dirty="0"/>
                        <a:t> </a:t>
                      </a:r>
                      <a:r>
                        <a:rPr lang="en-US" sz="1100" dirty="0" err="1"/>
                        <a:t>Masuk</a:t>
                      </a:r>
                      <a:r>
                        <a:rPr lang="en-US" sz="1100" dirty="0"/>
                        <a:t> </a:t>
                      </a:r>
                      <a:r>
                        <a:rPr lang="en-US" sz="1100" dirty="0" err="1"/>
                        <a:t>Perguruan</a:t>
                      </a:r>
                      <a:r>
                        <a:rPr lang="en-US" sz="1100" dirty="0"/>
                        <a:t> </a:t>
                      </a:r>
                      <a:r>
                        <a:rPr lang="en-US" sz="1100" dirty="0" err="1"/>
                        <a:t>Tinggi</a:t>
                      </a:r>
                      <a:r>
                        <a:rPr lang="en-US" sz="1100" baseline="0" dirty="0"/>
                        <a:t> </a:t>
                      </a:r>
                      <a:r>
                        <a:rPr lang="en-US" sz="1100" baseline="0" dirty="0" err="1"/>
                        <a:t>Negeri</a:t>
                      </a:r>
                      <a:endParaRPr lang="en-ID" sz="1100" dirty="0"/>
                    </a:p>
                  </a:txBody>
                  <a:tcPr marL="56674" marR="56674" marT="28337" marB="28337"/>
                </a:tc>
                <a:extLst>
                  <a:ext uri="{0D108BD9-81ED-4DB2-BD59-A6C34878D82A}">
                    <a16:rowId xmlns:a16="http://schemas.microsoft.com/office/drawing/2014/main" val="10003"/>
                  </a:ext>
                </a:extLst>
              </a:tr>
              <a:tr h="451396">
                <a:tc>
                  <a:txBody>
                    <a:bodyPr/>
                    <a:lstStyle/>
                    <a:p>
                      <a:r>
                        <a:rPr lang="en-US" sz="1100" dirty="0"/>
                        <a:t>23</a:t>
                      </a:r>
                      <a:endParaRPr lang="en-ID" sz="1100" dirty="0"/>
                    </a:p>
                  </a:txBody>
                  <a:tcPr marL="56674" marR="56674" marT="28337" marB="28337"/>
                </a:tc>
                <a:tc>
                  <a:txBody>
                    <a:bodyPr/>
                    <a:lstStyle/>
                    <a:p>
                      <a:r>
                        <a:rPr lang="en-US" sz="1100" dirty="0"/>
                        <a:t>Episode 23</a:t>
                      </a:r>
                      <a:endParaRPr lang="en-ID" sz="1100" dirty="0"/>
                    </a:p>
                  </a:txBody>
                  <a:tcPr marL="56674" marR="56674" marT="28337" marB="28337"/>
                </a:tc>
                <a:tc>
                  <a:txBody>
                    <a:bodyPr/>
                    <a:lstStyle/>
                    <a:p>
                      <a:r>
                        <a:rPr lang="en-US" sz="1100" dirty="0" err="1"/>
                        <a:t>Buku</a:t>
                      </a:r>
                      <a:r>
                        <a:rPr lang="en-US" sz="1100" dirty="0"/>
                        <a:t> </a:t>
                      </a:r>
                      <a:r>
                        <a:rPr lang="en-US" sz="1100" dirty="0" err="1"/>
                        <a:t>Bacaan</a:t>
                      </a:r>
                      <a:r>
                        <a:rPr lang="en-US" sz="1100" baseline="0" dirty="0"/>
                        <a:t> </a:t>
                      </a:r>
                      <a:r>
                        <a:rPr lang="en-US" sz="1100" baseline="0" dirty="0" err="1"/>
                        <a:t>Bermutu</a:t>
                      </a:r>
                      <a:r>
                        <a:rPr lang="en-US" sz="1100" baseline="0" dirty="0"/>
                        <a:t> </a:t>
                      </a:r>
                      <a:r>
                        <a:rPr lang="en-US" sz="1100" baseline="0" dirty="0" err="1"/>
                        <a:t>untuk</a:t>
                      </a:r>
                      <a:r>
                        <a:rPr lang="en-US" sz="1100" baseline="0" dirty="0"/>
                        <a:t> </a:t>
                      </a:r>
                      <a:r>
                        <a:rPr lang="en-US" sz="1100" baseline="0" dirty="0" err="1"/>
                        <a:t>Literasi</a:t>
                      </a:r>
                      <a:r>
                        <a:rPr lang="en-US" sz="1100" baseline="0" dirty="0"/>
                        <a:t> Indonesia</a:t>
                      </a:r>
                      <a:endParaRPr lang="en-ID" sz="1100" dirty="0"/>
                    </a:p>
                  </a:txBody>
                  <a:tcPr marL="56674" marR="56674" marT="28337" marB="28337"/>
                </a:tc>
                <a:extLst>
                  <a:ext uri="{0D108BD9-81ED-4DB2-BD59-A6C34878D82A}">
                    <a16:rowId xmlns:a16="http://schemas.microsoft.com/office/drawing/2014/main" val="10004"/>
                  </a:ext>
                </a:extLst>
              </a:tr>
              <a:tr h="451396">
                <a:tc>
                  <a:txBody>
                    <a:bodyPr/>
                    <a:lstStyle/>
                    <a:p>
                      <a:r>
                        <a:rPr lang="en-US" sz="1100" dirty="0"/>
                        <a:t>24</a:t>
                      </a:r>
                      <a:endParaRPr lang="en-ID" sz="1100" dirty="0"/>
                    </a:p>
                  </a:txBody>
                  <a:tcPr marL="56674" marR="56674" marT="28337" marB="28337"/>
                </a:tc>
                <a:tc>
                  <a:txBody>
                    <a:bodyPr/>
                    <a:lstStyle/>
                    <a:p>
                      <a:r>
                        <a:rPr lang="en-US" sz="1100" dirty="0"/>
                        <a:t>Episode 24</a:t>
                      </a:r>
                      <a:endParaRPr lang="en-ID" sz="1100" dirty="0"/>
                    </a:p>
                  </a:txBody>
                  <a:tcPr marL="56674" marR="56674" marT="28337" marB="28337"/>
                </a:tc>
                <a:tc>
                  <a:txBody>
                    <a:bodyPr/>
                    <a:lstStyle/>
                    <a:p>
                      <a:r>
                        <a:rPr lang="en-US" sz="1100" dirty="0" err="1"/>
                        <a:t>Transisi</a:t>
                      </a:r>
                      <a:r>
                        <a:rPr lang="en-US" sz="1100" dirty="0"/>
                        <a:t> PAUD </a:t>
                      </a:r>
                      <a:r>
                        <a:rPr lang="en-US" sz="1100" dirty="0" err="1"/>
                        <a:t>ke</a:t>
                      </a:r>
                      <a:r>
                        <a:rPr lang="en-US" sz="1100" dirty="0"/>
                        <a:t> SD yang </a:t>
                      </a:r>
                      <a:r>
                        <a:rPr lang="en-US" sz="1100" dirty="0" err="1"/>
                        <a:t>Menyenangkan</a:t>
                      </a:r>
                      <a:endParaRPr lang="en-ID" sz="1100" dirty="0"/>
                    </a:p>
                  </a:txBody>
                  <a:tcPr marL="56674" marR="56674" marT="28337" marB="28337"/>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7992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8D48-7C63-48D1-BD70-8AE6B03FF86D}"/>
              </a:ext>
            </a:extLst>
          </p:cNvPr>
          <p:cNvSpPr>
            <a:spLocks noGrp="1"/>
          </p:cNvSpPr>
          <p:nvPr>
            <p:ph type="title"/>
          </p:nvPr>
        </p:nvSpPr>
        <p:spPr>
          <a:xfrm>
            <a:off x="3014345" y="478866"/>
            <a:ext cx="1534159" cy="215444"/>
          </a:xfrm>
        </p:spPr>
        <p:txBody>
          <a:bodyPr/>
          <a:lstStyle/>
          <a:p>
            <a:r>
              <a:rPr lang="en-US" dirty="0"/>
              <a:t>\</a:t>
            </a:r>
            <a:endParaRPr lang="en-ID" dirty="0"/>
          </a:p>
        </p:txBody>
      </p:sp>
      <p:pic>
        <p:nvPicPr>
          <p:cNvPr id="4" name="Picture 3">
            <a:extLst>
              <a:ext uri="{FF2B5EF4-FFF2-40B4-BE49-F238E27FC236}">
                <a16:creationId xmlns:a16="http://schemas.microsoft.com/office/drawing/2014/main" id="{F7DEF1C0-F632-4033-8242-D6715D85A144}"/>
              </a:ext>
            </a:extLst>
          </p:cNvPr>
          <p:cNvPicPr>
            <a:picLocks noChangeAspect="1"/>
          </p:cNvPicPr>
          <p:nvPr/>
        </p:nvPicPr>
        <p:blipFill>
          <a:blip r:embed="rId2"/>
          <a:stretch>
            <a:fillRect/>
          </a:stretch>
        </p:blipFill>
        <p:spPr>
          <a:xfrm>
            <a:off x="0" y="0"/>
            <a:ext cx="7556500" cy="5334000"/>
          </a:xfrm>
          <a:prstGeom prst="rect">
            <a:avLst/>
          </a:prstGeom>
        </p:spPr>
      </p:pic>
      <p:sp>
        <p:nvSpPr>
          <p:cNvPr id="3" name="Text Placeholder 2">
            <a:extLst>
              <a:ext uri="{FF2B5EF4-FFF2-40B4-BE49-F238E27FC236}">
                <a16:creationId xmlns:a16="http://schemas.microsoft.com/office/drawing/2014/main" id="{02919503-83AF-4675-84A9-D4E0AFD37C73}"/>
              </a:ext>
            </a:extLst>
          </p:cNvPr>
          <p:cNvSpPr>
            <a:spLocks noGrp="1"/>
          </p:cNvSpPr>
          <p:nvPr>
            <p:ph type="body" idx="1"/>
          </p:nvPr>
        </p:nvSpPr>
        <p:spPr>
          <a:xfrm>
            <a:off x="864781" y="1524000"/>
            <a:ext cx="5428069" cy="2716326"/>
          </a:xfrm>
        </p:spPr>
        <p:txBody>
          <a:bodyPr/>
          <a:lstStyle/>
          <a:p>
            <a:endParaRPr lang="en-ID" dirty="0"/>
          </a:p>
        </p:txBody>
      </p:sp>
    </p:spTree>
    <p:extLst>
      <p:ext uri="{BB962C8B-B14F-4D97-AF65-F5344CB8AC3E}">
        <p14:creationId xmlns:p14="http://schemas.microsoft.com/office/powerpoint/2010/main" val="1888567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1AFEB-CFD7-4F8D-8A2D-4E8F7B0A07ED}"/>
              </a:ext>
            </a:extLst>
          </p:cNvPr>
          <p:cNvSpPr>
            <a:spLocks noGrp="1"/>
          </p:cNvSpPr>
          <p:nvPr>
            <p:ph type="title"/>
          </p:nvPr>
        </p:nvSpPr>
        <p:spPr>
          <a:xfrm>
            <a:off x="1111250" y="304800"/>
            <a:ext cx="5257799" cy="430887"/>
          </a:xfrm>
        </p:spPr>
        <p:txBody>
          <a:bodyPr/>
          <a:lstStyle/>
          <a:p>
            <a:pPr algn="ctr"/>
            <a:r>
              <a:rPr lang="en-US" sz="2800" i="0" dirty="0">
                <a:solidFill>
                  <a:schemeClr val="tx1"/>
                </a:solidFill>
              </a:rPr>
              <a:t>The Key Role of the Teachers</a:t>
            </a:r>
            <a:endParaRPr lang="en-ID" sz="2800" i="0" dirty="0">
              <a:solidFill>
                <a:schemeClr val="tx1"/>
              </a:solidFill>
            </a:endParaRPr>
          </a:p>
        </p:txBody>
      </p:sp>
      <p:sp>
        <p:nvSpPr>
          <p:cNvPr id="3" name="Text Placeholder 2">
            <a:extLst>
              <a:ext uri="{FF2B5EF4-FFF2-40B4-BE49-F238E27FC236}">
                <a16:creationId xmlns:a16="http://schemas.microsoft.com/office/drawing/2014/main" id="{6BC282B7-0F76-4451-9610-291B8EF2ACDC}"/>
              </a:ext>
            </a:extLst>
          </p:cNvPr>
          <p:cNvSpPr>
            <a:spLocks noGrp="1"/>
          </p:cNvSpPr>
          <p:nvPr>
            <p:ph type="body" idx="1"/>
          </p:nvPr>
        </p:nvSpPr>
        <p:spPr>
          <a:xfrm>
            <a:off x="273050" y="990600"/>
            <a:ext cx="7086600" cy="3962400"/>
          </a:xfrm>
        </p:spPr>
        <p:txBody>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solidFill>
                  <a:schemeClr val="tx1"/>
                </a:solidFill>
                <a:latin typeface="Roboto" panose="02000000000000000000" pitchFamily="2" charset="0"/>
                <a:ea typeface="Roboto" panose="02000000000000000000" pitchFamily="2" charset="0"/>
              </a:rPr>
              <a:t>T</a:t>
            </a:r>
            <a:r>
              <a:rPr kumimoji="0" lang="en-US" altLang="en-US" sz="20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eachers still play a key role in the </a:t>
            </a:r>
            <a:r>
              <a:rPr kumimoji="0" lang="en-US" altLang="en-US" sz="2000" b="0" i="1" u="none" strike="noStrike" cap="none" normalizeH="0" baseline="0" dirty="0">
                <a:ln>
                  <a:noFill/>
                </a:ln>
                <a:solidFill>
                  <a:schemeClr val="tx1"/>
                </a:solidFill>
                <a:effectLst/>
                <a:latin typeface="Roboto" panose="02000000000000000000" pitchFamily="2" charset="0"/>
                <a:ea typeface="Roboto" panose="02000000000000000000" pitchFamily="2" charset="0"/>
              </a:rPr>
              <a:t>Merdeka </a:t>
            </a:r>
            <a:r>
              <a:rPr kumimoji="0" lang="en-US" altLang="en-US" sz="2000" b="0" i="1" u="none" strike="noStrike" cap="none" normalizeH="0" baseline="0" dirty="0" err="1">
                <a:ln>
                  <a:noFill/>
                </a:ln>
                <a:solidFill>
                  <a:schemeClr val="tx1"/>
                </a:solidFill>
                <a:effectLst/>
                <a:latin typeface="Roboto" panose="02000000000000000000" pitchFamily="2" charset="0"/>
                <a:ea typeface="Roboto" panose="02000000000000000000" pitchFamily="2" charset="0"/>
              </a:rPr>
              <a:t>Belajar</a:t>
            </a:r>
            <a:r>
              <a:rPr kumimoji="0" lang="en-US" altLang="en-US" sz="2000" b="0" i="1" u="none" strike="noStrike" cap="none" normalizeH="0" baseline="0" dirty="0">
                <a:ln>
                  <a:noFill/>
                </a:ln>
                <a:solidFill>
                  <a:schemeClr val="tx1"/>
                </a:solidFill>
                <a:effectLst/>
                <a:latin typeface="Roboto" panose="02000000000000000000" pitchFamily="2" charset="0"/>
                <a:ea typeface="Roboto" panose="02000000000000000000" pitchFamily="2" charset="0"/>
              </a:rPr>
              <a:t> </a:t>
            </a:r>
            <a:r>
              <a:rPr kumimoji="0" lang="en-US" altLang="en-US" sz="20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curriculum since the teachers must be close emotionally to their students.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But to have high-quality learning, technology should be there to augment the teaching process.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The innovation-focused </a:t>
            </a:r>
            <a:r>
              <a:rPr kumimoji="0" lang="en-US" altLang="en-US" sz="2000" b="0" i="1" u="none" strike="noStrike" cap="none" normalizeH="0" baseline="0" dirty="0">
                <a:ln>
                  <a:noFill/>
                </a:ln>
                <a:solidFill>
                  <a:schemeClr val="tx1"/>
                </a:solidFill>
                <a:effectLst/>
                <a:latin typeface="Roboto" panose="02000000000000000000" pitchFamily="2" charset="0"/>
                <a:ea typeface="Roboto" panose="02000000000000000000" pitchFamily="2" charset="0"/>
              </a:rPr>
              <a:t>Merdeka </a:t>
            </a:r>
            <a:r>
              <a:rPr kumimoji="0" lang="en-US" altLang="en-US" sz="2000" b="0" i="1" u="none" strike="noStrike" cap="none" normalizeH="0" baseline="0" dirty="0" err="1">
                <a:ln>
                  <a:noFill/>
                </a:ln>
                <a:solidFill>
                  <a:schemeClr val="tx1"/>
                </a:solidFill>
                <a:effectLst/>
                <a:latin typeface="Roboto" panose="02000000000000000000" pitchFamily="2" charset="0"/>
                <a:ea typeface="Roboto" panose="02000000000000000000" pitchFamily="2" charset="0"/>
              </a:rPr>
              <a:t>Belajar</a:t>
            </a:r>
            <a:r>
              <a:rPr kumimoji="0" lang="en-US" altLang="en-US" sz="2000" b="0" i="1" u="none" strike="noStrike" cap="none" normalizeH="0" baseline="0" dirty="0">
                <a:ln>
                  <a:noFill/>
                </a:ln>
                <a:solidFill>
                  <a:schemeClr val="tx1"/>
                </a:solidFill>
                <a:effectLst/>
                <a:latin typeface="Roboto" panose="02000000000000000000" pitchFamily="2" charset="0"/>
                <a:ea typeface="Roboto" panose="02000000000000000000" pitchFamily="2" charset="0"/>
              </a:rPr>
              <a:t> </a:t>
            </a:r>
            <a:r>
              <a:rPr kumimoji="0" lang="en-US" altLang="en-US" sz="20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will not run optimally without the help of technology.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solidFill>
                  <a:schemeClr val="tx1"/>
                </a:solidFill>
                <a:latin typeface="Roboto" panose="02000000000000000000" pitchFamily="2" charset="0"/>
                <a:ea typeface="Roboto" panose="02000000000000000000" pitchFamily="2" charset="0"/>
              </a:rPr>
              <a:t>Digitalization</a:t>
            </a:r>
            <a:r>
              <a:rPr kumimoji="0" lang="en-US" altLang="en-US" sz="20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(through </a:t>
            </a:r>
            <a:r>
              <a:rPr kumimoji="0" lang="en-US" altLang="en-US" sz="20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PMB &amp; PMM</a:t>
            </a:r>
            <a:r>
              <a:rPr kumimoji="0" lang="en-US" altLang="en-US" sz="20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makes the learning process easier and more efficient, especially for students learning from home during the </a:t>
            </a:r>
            <a:r>
              <a:rPr lang="en-US" altLang="en-US" sz="2000" dirty="0">
                <a:solidFill>
                  <a:schemeClr val="tx1"/>
                </a:solidFill>
                <a:latin typeface="Roboto" panose="02000000000000000000" pitchFamily="2" charset="0"/>
                <a:ea typeface="Roboto" panose="02000000000000000000" pitchFamily="2" charset="0"/>
              </a:rPr>
              <a:t>pandemic, and those living in remote areas.</a:t>
            </a:r>
            <a:endParaRPr kumimoji="0" lang="en-US" altLang="en-US" sz="2000" b="0"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p>
            <a:endParaRPr lang="en-ID" dirty="0"/>
          </a:p>
        </p:txBody>
      </p:sp>
    </p:spTree>
    <p:extLst>
      <p:ext uri="{BB962C8B-B14F-4D97-AF65-F5344CB8AC3E}">
        <p14:creationId xmlns:p14="http://schemas.microsoft.com/office/powerpoint/2010/main" val="403848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42C9-36F2-4A92-AE2E-E55341B93568}"/>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D4080AAA-528B-401E-8CE3-C58023C3C522}"/>
              </a:ext>
            </a:extLst>
          </p:cNvPr>
          <p:cNvSpPr>
            <a:spLocks noGrp="1"/>
          </p:cNvSpPr>
          <p:nvPr>
            <p:ph type="body" idx="1"/>
          </p:nvPr>
        </p:nvSpPr>
        <p:spPr>
          <a:xfrm>
            <a:off x="425450" y="838200"/>
            <a:ext cx="6858000" cy="3693319"/>
          </a:xfrm>
        </p:spPr>
        <p:txBody>
          <a:bodyPr/>
          <a:lstStyle/>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The launching of the ‘Guru </a:t>
            </a:r>
            <a:r>
              <a:rPr lang="en-US" sz="2000" dirty="0" err="1">
                <a:latin typeface="Roboto" panose="02000000000000000000" pitchFamily="2" charset="0"/>
                <a:ea typeface="Roboto" panose="02000000000000000000" pitchFamily="2" charset="0"/>
              </a:rPr>
              <a:t>Penggerak</a:t>
            </a:r>
            <a:r>
              <a:rPr lang="en-US" sz="2000" dirty="0">
                <a:latin typeface="Roboto" panose="02000000000000000000" pitchFamily="2" charset="0"/>
                <a:ea typeface="Roboto" panose="02000000000000000000" pitchFamily="2" charset="0"/>
              </a:rPr>
              <a:t> (Transformational Teacher)’ program in July 2020. This program has started the 6th program batch.</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The target set by the </a:t>
            </a:r>
            <a:r>
              <a:rPr lang="en-US" sz="2000" dirty="0" err="1">
                <a:latin typeface="Roboto" panose="02000000000000000000" pitchFamily="2" charset="0"/>
                <a:ea typeface="Roboto" panose="02000000000000000000" pitchFamily="2" charset="0"/>
              </a:rPr>
              <a:t>Kemendikbudristek</a:t>
            </a:r>
            <a:r>
              <a:rPr lang="en-US" sz="2000" dirty="0">
                <a:latin typeface="Roboto" panose="02000000000000000000" pitchFamily="2" charset="0"/>
                <a:ea typeface="Roboto" panose="02000000000000000000" pitchFamily="2" charset="0"/>
              </a:rPr>
              <a:t>, as stated on the </a:t>
            </a:r>
            <a:r>
              <a:rPr lang="en-US" sz="2000" dirty="0">
                <a:latin typeface="Roboto" panose="02000000000000000000" pitchFamily="2" charset="0"/>
                <a:ea typeface="Roboto" panose="02000000000000000000" pitchFamily="2" charset="0"/>
                <a:hlinkClick r:id="rId2"/>
              </a:rPr>
              <a:t>https://www.kemdikbud.go.id/</a:t>
            </a:r>
            <a:r>
              <a:rPr lang="en-US" sz="2000" dirty="0">
                <a:latin typeface="Roboto" panose="02000000000000000000" pitchFamily="2" charset="0"/>
                <a:ea typeface="Roboto" panose="02000000000000000000" pitchFamily="2" charset="0"/>
              </a:rPr>
              <a:t> page, is to reach 405,000 teachers certified by the Transformational Teachers Program by the end of 2024, which applies to every education stage, ranging from kindergarten (PAUD), primary (SD), to secondary (SMP &amp; SMA/SMK/SLB) across the provinces. </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rPr>
              <a:t>(</a:t>
            </a:r>
            <a:r>
              <a:rPr lang="en-US" sz="2000" dirty="0">
                <a:latin typeface="Roboto" panose="02000000000000000000" pitchFamily="2" charset="0"/>
                <a:ea typeface="Roboto" panose="02000000000000000000" pitchFamily="2" charset="0"/>
                <a:hlinkClick r:id="rId3"/>
              </a:rPr>
              <a:t>https://school.penggerak.kemdikbud.go.id/gurupenggerak/detil-program</a:t>
            </a:r>
            <a:r>
              <a:rPr lang="en-US" sz="2000" dirty="0">
                <a:latin typeface="Roboto" panose="02000000000000000000" pitchFamily="2" charset="0"/>
                <a:ea typeface="Roboto" panose="02000000000000000000" pitchFamily="2" charset="0"/>
              </a:rPr>
              <a:t>)</a:t>
            </a:r>
            <a:endParaRPr lang="en-ID"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3968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FB1893-CE47-4A77-911E-D6F2334FFB71}"/>
              </a:ext>
            </a:extLst>
          </p:cNvPr>
          <p:cNvSpPr>
            <a:spLocks noGrp="1"/>
          </p:cNvSpPr>
          <p:nvPr>
            <p:ph type="body" idx="1"/>
          </p:nvPr>
        </p:nvSpPr>
        <p:spPr>
          <a:xfrm>
            <a:off x="958850" y="2209800"/>
            <a:ext cx="5833287" cy="369332"/>
          </a:xfrm>
        </p:spPr>
        <p:txBody>
          <a:bodyPr/>
          <a:lstStyle/>
          <a:p>
            <a:r>
              <a:rPr lang="en-ID" sz="2400" dirty="0">
                <a:hlinkClick r:id="rId2"/>
              </a:rPr>
              <a:t>htthttps://merdekabelajar.kemdikbud.go.id/ps</a:t>
            </a:r>
            <a:endParaRPr lang="en-ID" sz="2400" dirty="0"/>
          </a:p>
        </p:txBody>
      </p:sp>
      <p:sp>
        <p:nvSpPr>
          <p:cNvPr id="4" name="TextBox 3">
            <a:extLst>
              <a:ext uri="{FF2B5EF4-FFF2-40B4-BE49-F238E27FC236}">
                <a16:creationId xmlns:a16="http://schemas.microsoft.com/office/drawing/2014/main" id="{231E3B1A-FB44-4015-93B9-7380B13C41EB}"/>
              </a:ext>
            </a:extLst>
          </p:cNvPr>
          <p:cNvSpPr txBox="1"/>
          <p:nvPr/>
        </p:nvSpPr>
        <p:spPr>
          <a:xfrm>
            <a:off x="1985873" y="533400"/>
            <a:ext cx="3779240" cy="830997"/>
          </a:xfrm>
          <a:prstGeom prst="rect">
            <a:avLst/>
          </a:prstGeom>
          <a:noFill/>
        </p:spPr>
        <p:txBody>
          <a:bodyPr wrap="square">
            <a:spAutoFit/>
          </a:bodyPr>
          <a:lstStyle/>
          <a:p>
            <a:pPr algn="ctr"/>
            <a:r>
              <a:rPr lang="en-US" sz="2400" b="1" dirty="0">
                <a:latin typeface="Roboto" panose="02000000000000000000" pitchFamily="2" charset="0"/>
                <a:ea typeface="Roboto" panose="02000000000000000000" pitchFamily="2" charset="0"/>
              </a:rPr>
              <a:t>P</a:t>
            </a:r>
            <a:r>
              <a:rPr lang="en-ID" sz="2400" b="1" dirty="0" err="1">
                <a:latin typeface="Roboto" panose="02000000000000000000" pitchFamily="2" charset="0"/>
                <a:ea typeface="Roboto" panose="02000000000000000000" pitchFamily="2" charset="0"/>
              </a:rPr>
              <a:t>latform</a:t>
            </a:r>
            <a:r>
              <a:rPr lang="en-ID" sz="2400" b="1" dirty="0">
                <a:latin typeface="Roboto" panose="02000000000000000000" pitchFamily="2" charset="0"/>
                <a:ea typeface="Roboto" panose="02000000000000000000" pitchFamily="2" charset="0"/>
              </a:rPr>
              <a:t> Merdeka </a:t>
            </a:r>
            <a:r>
              <a:rPr lang="en-ID" sz="2400" b="1" dirty="0" err="1">
                <a:latin typeface="Roboto" panose="02000000000000000000" pitchFamily="2" charset="0"/>
                <a:ea typeface="Roboto" panose="02000000000000000000" pitchFamily="2" charset="0"/>
              </a:rPr>
              <a:t>Belajar</a:t>
            </a:r>
            <a:r>
              <a:rPr lang="en-ID" sz="2400" b="1" dirty="0">
                <a:latin typeface="Roboto" panose="02000000000000000000" pitchFamily="2" charset="0"/>
                <a:ea typeface="Roboto" panose="02000000000000000000" pitchFamily="2" charset="0"/>
              </a:rPr>
              <a:t> (PMB)</a:t>
            </a:r>
          </a:p>
        </p:txBody>
      </p:sp>
    </p:spTree>
    <p:extLst>
      <p:ext uri="{BB962C8B-B14F-4D97-AF65-F5344CB8AC3E}">
        <p14:creationId xmlns:p14="http://schemas.microsoft.com/office/powerpoint/2010/main" val="2974863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DE9C-B45C-4406-996C-8B708F65F48F}"/>
              </a:ext>
            </a:extLst>
          </p:cNvPr>
          <p:cNvSpPr>
            <a:spLocks noGrp="1"/>
          </p:cNvSpPr>
          <p:nvPr>
            <p:ph type="title"/>
          </p:nvPr>
        </p:nvSpPr>
        <p:spPr>
          <a:xfrm>
            <a:off x="1568450" y="182636"/>
            <a:ext cx="4495800" cy="615553"/>
          </a:xfrm>
        </p:spPr>
        <p:txBody>
          <a:bodyPr/>
          <a:lstStyle/>
          <a:p>
            <a:r>
              <a:rPr lang="en-US" sz="2000" i="0" dirty="0">
                <a:solidFill>
                  <a:schemeClr val="tx1"/>
                </a:solidFill>
                <a:latin typeface="Roboto" panose="02000000000000000000" pitchFamily="2" charset="0"/>
                <a:ea typeface="Roboto" panose="02000000000000000000" pitchFamily="2" charset="0"/>
              </a:rPr>
              <a:t>Platform Merdeka </a:t>
            </a:r>
            <a:r>
              <a:rPr lang="en-US" sz="2000" i="0" dirty="0" err="1">
                <a:solidFill>
                  <a:schemeClr val="tx1"/>
                </a:solidFill>
                <a:latin typeface="Roboto" panose="02000000000000000000" pitchFamily="2" charset="0"/>
                <a:ea typeface="Roboto" panose="02000000000000000000" pitchFamily="2" charset="0"/>
              </a:rPr>
              <a:t>Mengajar</a:t>
            </a:r>
            <a:r>
              <a:rPr lang="en-US" sz="2000" i="0" dirty="0">
                <a:solidFill>
                  <a:schemeClr val="tx1"/>
                </a:solidFill>
                <a:latin typeface="Roboto" panose="02000000000000000000" pitchFamily="2" charset="0"/>
                <a:ea typeface="Roboto" panose="02000000000000000000" pitchFamily="2" charset="0"/>
              </a:rPr>
              <a:t> (PMM)</a:t>
            </a:r>
            <a:endParaRPr lang="en-ID" sz="2000" i="0" dirty="0">
              <a:solidFill>
                <a:schemeClr val="tx1"/>
              </a:solidFill>
              <a:latin typeface="Roboto" panose="02000000000000000000" pitchFamily="2" charset="0"/>
              <a:ea typeface="Roboto" panose="02000000000000000000" pitchFamily="2" charset="0"/>
            </a:endParaRPr>
          </a:p>
        </p:txBody>
      </p:sp>
      <p:sp>
        <p:nvSpPr>
          <p:cNvPr id="3" name="Text Placeholder 2">
            <a:extLst>
              <a:ext uri="{FF2B5EF4-FFF2-40B4-BE49-F238E27FC236}">
                <a16:creationId xmlns:a16="http://schemas.microsoft.com/office/drawing/2014/main" id="{48A99082-5E65-47D0-8A0E-25B76A80E977}"/>
              </a:ext>
            </a:extLst>
          </p:cNvPr>
          <p:cNvSpPr>
            <a:spLocks noGrp="1"/>
          </p:cNvSpPr>
          <p:nvPr>
            <p:ph type="body" idx="1"/>
          </p:nvPr>
        </p:nvSpPr>
        <p:spPr>
          <a:xfrm>
            <a:off x="864781" y="1105966"/>
            <a:ext cx="5833287" cy="3077766"/>
          </a:xfrm>
        </p:spPr>
        <p:txBody>
          <a:bodyPr/>
          <a:lstStyle/>
          <a:p>
            <a:r>
              <a:rPr lang="en-ID" sz="2000" dirty="0">
                <a:latin typeface="Roboto" panose="02000000000000000000" pitchFamily="2" charset="0"/>
                <a:ea typeface="Roboto" panose="02000000000000000000" pitchFamily="2" charset="0"/>
                <a:hlinkClick r:id="rId2"/>
              </a:rPr>
              <a:t>https://www.instagram.com/p/CewFTp1pGY5/-</a:t>
            </a:r>
            <a:endParaRPr lang="en-ID" sz="2000" dirty="0">
              <a:latin typeface="Roboto" panose="02000000000000000000" pitchFamily="2" charset="0"/>
              <a:ea typeface="Roboto" panose="02000000000000000000" pitchFamily="2" charset="0"/>
            </a:endParaRPr>
          </a:p>
          <a:p>
            <a:r>
              <a:rPr lang="en-ID" sz="2000" dirty="0">
                <a:latin typeface="Roboto" panose="02000000000000000000" pitchFamily="2" charset="0"/>
                <a:ea typeface="Roboto" panose="02000000000000000000" pitchFamily="2" charset="0"/>
                <a:hlinkClick r:id="rId3"/>
              </a:rPr>
              <a:t>https://www.instagram.com/p/CexVTw1pxcv/-</a:t>
            </a:r>
            <a:endParaRPr lang="en-ID" sz="2000" dirty="0">
              <a:latin typeface="Roboto" panose="02000000000000000000" pitchFamily="2" charset="0"/>
              <a:ea typeface="Roboto" panose="02000000000000000000" pitchFamily="2" charset="0"/>
            </a:endParaRPr>
          </a:p>
          <a:p>
            <a:r>
              <a:rPr lang="en-ID" sz="2000" dirty="0">
                <a:latin typeface="Roboto" panose="02000000000000000000" pitchFamily="2" charset="0"/>
                <a:ea typeface="Roboto" panose="02000000000000000000" pitchFamily="2" charset="0"/>
                <a:hlinkClick r:id="rId4"/>
              </a:rPr>
              <a:t>https://www.instagram.com/p/Ce0KmjiJtuF/Program</a:t>
            </a:r>
            <a:endParaRPr lang="en-ID" sz="2000" dirty="0">
              <a:latin typeface="Roboto" panose="02000000000000000000" pitchFamily="2" charset="0"/>
              <a:ea typeface="Roboto" panose="02000000000000000000" pitchFamily="2" charset="0"/>
            </a:endParaRPr>
          </a:p>
          <a:p>
            <a:endParaRPr lang="en-ID" sz="2000" dirty="0">
              <a:latin typeface="Roboto" panose="02000000000000000000" pitchFamily="2" charset="0"/>
              <a:ea typeface="Roboto" panose="02000000000000000000" pitchFamily="2" charset="0"/>
            </a:endParaRPr>
          </a:p>
          <a:p>
            <a:r>
              <a:rPr lang="en-ID" sz="2000" dirty="0">
                <a:latin typeface="Roboto" panose="02000000000000000000" pitchFamily="2" charset="0"/>
                <a:ea typeface="Roboto" panose="02000000000000000000" pitchFamily="2" charset="0"/>
              </a:rPr>
              <a:t> Stories from transformational teacher: </a:t>
            </a:r>
            <a:r>
              <a:rPr lang="en-ID" sz="2000" dirty="0">
                <a:latin typeface="Roboto" panose="02000000000000000000" pitchFamily="2" charset="0"/>
                <a:ea typeface="Roboto" panose="02000000000000000000" pitchFamily="2" charset="0"/>
                <a:hlinkClick r:id="rId5"/>
              </a:rPr>
              <a:t>https://www.instagram.com/p/CfVwJ-gppbN/-</a:t>
            </a:r>
            <a:endParaRPr lang="en-ID" sz="2000" dirty="0">
              <a:latin typeface="Roboto" panose="02000000000000000000" pitchFamily="2" charset="0"/>
              <a:ea typeface="Roboto" panose="02000000000000000000" pitchFamily="2" charset="0"/>
            </a:endParaRPr>
          </a:p>
          <a:p>
            <a:r>
              <a:rPr lang="en-ID" sz="2000" dirty="0">
                <a:latin typeface="Roboto" panose="02000000000000000000" pitchFamily="2" charset="0"/>
                <a:ea typeface="Roboto" panose="02000000000000000000" pitchFamily="2" charset="0"/>
                <a:hlinkClick r:id="rId6"/>
              </a:rPr>
              <a:t>https://www.instagram.com/p/ChCE1kbpHLN/-</a:t>
            </a:r>
            <a:endParaRPr lang="en-ID" sz="2000" dirty="0">
              <a:latin typeface="Roboto" panose="02000000000000000000" pitchFamily="2" charset="0"/>
              <a:ea typeface="Roboto" panose="02000000000000000000" pitchFamily="2" charset="0"/>
            </a:endParaRPr>
          </a:p>
          <a:p>
            <a:r>
              <a:rPr lang="en-ID" sz="2000" dirty="0">
                <a:latin typeface="Roboto" panose="02000000000000000000" pitchFamily="2" charset="0"/>
                <a:ea typeface="Roboto" panose="02000000000000000000" pitchFamily="2" charset="0"/>
                <a:hlinkClick r:id="rId7"/>
              </a:rPr>
              <a:t>https://www.instagram.com/p/Cke_5ylht8d/</a:t>
            </a:r>
            <a:endParaRPr lang="en-ID" sz="2000" dirty="0">
              <a:latin typeface="Roboto" panose="02000000000000000000" pitchFamily="2" charset="0"/>
              <a:ea typeface="Roboto" panose="02000000000000000000" pitchFamily="2" charset="0"/>
            </a:endParaRPr>
          </a:p>
          <a:p>
            <a:endParaRPr lang="en-ID"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62008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C041B-1A82-4E06-A005-CD01439B031C}"/>
              </a:ext>
            </a:extLst>
          </p:cNvPr>
          <p:cNvSpPr>
            <a:spLocks noGrp="1"/>
          </p:cNvSpPr>
          <p:nvPr>
            <p:ph type="title"/>
          </p:nvPr>
        </p:nvSpPr>
        <p:spPr>
          <a:xfrm>
            <a:off x="3011170" y="249678"/>
            <a:ext cx="1534159" cy="307777"/>
          </a:xfrm>
        </p:spPr>
        <p:txBody>
          <a:bodyPr/>
          <a:lstStyle/>
          <a:p>
            <a:pPr algn="ctr"/>
            <a:r>
              <a:rPr lang="en-US" sz="2000" i="0" dirty="0">
                <a:solidFill>
                  <a:schemeClr val="tx1"/>
                </a:solidFill>
                <a:latin typeface="Roboto" panose="02000000000000000000" pitchFamily="2" charset="0"/>
                <a:ea typeface="Roboto" panose="02000000000000000000" pitchFamily="2" charset="0"/>
              </a:rPr>
              <a:t>Conclusion</a:t>
            </a:r>
            <a:endParaRPr lang="en-ID" sz="2000" i="0" dirty="0">
              <a:solidFill>
                <a:schemeClr val="tx1"/>
              </a:solidFill>
              <a:latin typeface="Roboto" panose="02000000000000000000" pitchFamily="2" charset="0"/>
              <a:ea typeface="Roboto" panose="02000000000000000000" pitchFamily="2" charset="0"/>
            </a:endParaRPr>
          </a:p>
        </p:txBody>
      </p:sp>
      <p:sp>
        <p:nvSpPr>
          <p:cNvPr id="4" name="Rectangle 1">
            <a:extLst>
              <a:ext uri="{FF2B5EF4-FFF2-40B4-BE49-F238E27FC236}">
                <a16:creationId xmlns:a16="http://schemas.microsoft.com/office/drawing/2014/main" id="{5D19D61B-5D41-426B-BA54-CBC491E24E4E}"/>
              </a:ext>
            </a:extLst>
          </p:cNvPr>
          <p:cNvSpPr>
            <a:spLocks noGrp="1" noChangeArrowheads="1"/>
          </p:cNvSpPr>
          <p:nvPr>
            <p:ph type="body" idx="1"/>
          </p:nvPr>
        </p:nvSpPr>
        <p:spPr bwMode="auto">
          <a:xfrm>
            <a:off x="654050" y="987624"/>
            <a:ext cx="6400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The essence of 'Merdeka </a:t>
            </a:r>
            <a:r>
              <a:rPr kumimoji="0" lang="en-US" altLang="en-US" sz="2000" b="0" i="0" u="none" strike="noStrike" cap="none" normalizeH="0" baseline="0" dirty="0" err="1">
                <a:ln>
                  <a:noFill/>
                </a:ln>
                <a:solidFill>
                  <a:schemeClr val="tx1"/>
                </a:solidFill>
                <a:effectLst/>
                <a:latin typeface="Roboto" panose="02000000000000000000" pitchFamily="2" charset="0"/>
                <a:ea typeface="Roboto" panose="02000000000000000000" pitchFamily="2" charset="0"/>
              </a:rPr>
              <a:t>Belajar</a:t>
            </a:r>
            <a:r>
              <a:rPr kumimoji="0" lang="en-US" altLang="en-US" sz="2000" b="0" i="0" u="none" strike="noStrike" cap="none" normalizeH="0" baseline="0" dirty="0">
                <a:ln>
                  <a:noFill/>
                </a:ln>
                <a:solidFill>
                  <a:schemeClr val="tx1"/>
                </a:solidFill>
                <a:effectLst/>
                <a:latin typeface="Roboto" panose="02000000000000000000" pitchFamily="2" charset="0"/>
                <a:ea typeface="Roboto" panose="02000000000000000000" pitchFamily="2" charset="0"/>
              </a:rPr>
              <a:t>' is to unlock the full potential of teachers and students to innovate and improve their learning quality independently.</a:t>
            </a:r>
          </a:p>
          <a:p>
            <a:pPr marR="0" lvl="0" algn="ctr"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p>
            <a:pPr marR="0" lvl="0" algn="ctr"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a:p>
            <a:pPr marR="0" lvl="0" algn="ctr"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“Autonomy [in teaching] means not just following bureaucracy, but also carrying out innovations”, said Mr. </a:t>
            </a:r>
            <a:r>
              <a:rPr kumimoji="0" lang="en-US" altLang="en-US" sz="2000" b="1" i="0" u="none" strike="noStrike" cap="none" normalizeH="0" baseline="0" dirty="0" err="1">
                <a:ln>
                  <a:noFill/>
                </a:ln>
                <a:solidFill>
                  <a:schemeClr val="tx1"/>
                </a:solidFill>
                <a:effectLst/>
                <a:latin typeface="Roboto" panose="02000000000000000000" pitchFamily="2" charset="0"/>
                <a:ea typeface="Roboto" panose="02000000000000000000" pitchFamily="2" charset="0"/>
              </a:rPr>
              <a:t>Nadiem</a:t>
            </a:r>
            <a:r>
              <a:rPr kumimoji="0" lang="en-US" altLang="en-US" sz="2000" b="1" i="0" u="none" strike="noStrike" cap="none" normalizeH="0" baseline="0" dirty="0">
                <a:ln>
                  <a:noFill/>
                </a:ln>
                <a:solidFill>
                  <a:schemeClr val="tx1"/>
                </a:solidFill>
                <a:effectLst/>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414376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5171"/>
            <a:ext cx="3493998" cy="5322859"/>
          </a:xfrm>
          <a:prstGeom prst="rect">
            <a:avLst/>
          </a:prstGeom>
          <a:blipFill>
            <a:blip r:embed="rId2" cstate="print"/>
            <a:stretch>
              <a:fillRect/>
            </a:stretch>
          </a:blipFill>
        </p:spPr>
        <p:txBody>
          <a:bodyPr wrap="square" lIns="0" tIns="0" rIns="0" bIns="0" rtlCol="0"/>
          <a:lstStyle/>
          <a:p>
            <a:endParaRPr dirty="0"/>
          </a:p>
        </p:txBody>
      </p:sp>
      <p:grpSp>
        <p:nvGrpSpPr>
          <p:cNvPr id="7" name="object 7"/>
          <p:cNvGrpSpPr/>
          <p:nvPr/>
        </p:nvGrpSpPr>
        <p:grpSpPr>
          <a:xfrm>
            <a:off x="0" y="0"/>
            <a:ext cx="7560309" cy="5328285"/>
            <a:chOff x="0" y="0"/>
            <a:chExt cx="7560309" cy="5328285"/>
          </a:xfrm>
        </p:grpSpPr>
        <p:sp>
          <p:nvSpPr>
            <p:cNvPr id="8" name="object 8"/>
            <p:cNvSpPr/>
            <p:nvPr/>
          </p:nvSpPr>
          <p:spPr>
            <a:xfrm>
              <a:off x="0" y="4675196"/>
              <a:ext cx="2057400" cy="630555"/>
            </a:xfrm>
            <a:custGeom>
              <a:avLst/>
              <a:gdLst/>
              <a:ahLst/>
              <a:cxnLst/>
              <a:rect l="l" t="t" r="r" b="b"/>
              <a:pathLst>
                <a:path w="2057400" h="630554">
                  <a:moveTo>
                    <a:pt x="0" y="0"/>
                  </a:moveTo>
                  <a:lnTo>
                    <a:pt x="0" y="519226"/>
                  </a:lnTo>
                  <a:lnTo>
                    <a:pt x="2057298" y="629958"/>
                  </a:lnTo>
                  <a:lnTo>
                    <a:pt x="1735845" y="556460"/>
                  </a:lnTo>
                  <a:lnTo>
                    <a:pt x="1028649" y="381468"/>
                  </a:lnTo>
                  <a:lnTo>
                    <a:pt x="321452" y="173231"/>
                  </a:lnTo>
                  <a:lnTo>
                    <a:pt x="0" y="0"/>
                  </a:lnTo>
                  <a:close/>
                </a:path>
              </a:pathLst>
            </a:custGeom>
            <a:solidFill>
              <a:srgbClr val="98D3F3"/>
            </a:solidFill>
          </p:spPr>
          <p:txBody>
            <a:bodyPr wrap="square" lIns="0" tIns="0" rIns="0" bIns="0" rtlCol="0"/>
            <a:lstStyle/>
            <a:p>
              <a:endParaRPr dirty="0"/>
            </a:p>
          </p:txBody>
        </p:sp>
        <p:sp>
          <p:nvSpPr>
            <p:cNvPr id="9" name="object 9"/>
            <p:cNvSpPr/>
            <p:nvPr/>
          </p:nvSpPr>
          <p:spPr>
            <a:xfrm>
              <a:off x="0" y="4852494"/>
              <a:ext cx="7560309" cy="475615"/>
            </a:xfrm>
            <a:custGeom>
              <a:avLst/>
              <a:gdLst/>
              <a:ahLst/>
              <a:cxnLst/>
              <a:rect l="l" t="t" r="r" b="b"/>
              <a:pathLst>
                <a:path w="7560309" h="475614">
                  <a:moveTo>
                    <a:pt x="0" y="287058"/>
                  </a:moveTo>
                  <a:lnTo>
                    <a:pt x="0" y="475536"/>
                  </a:lnTo>
                  <a:lnTo>
                    <a:pt x="7560056" y="475536"/>
                  </a:lnTo>
                  <a:lnTo>
                    <a:pt x="7560056" y="415995"/>
                  </a:lnTo>
                  <a:lnTo>
                    <a:pt x="2512637" y="415995"/>
                  </a:lnTo>
                  <a:lnTo>
                    <a:pt x="1950676" y="410305"/>
                  </a:lnTo>
                  <a:lnTo>
                    <a:pt x="1457095" y="396006"/>
                  </a:lnTo>
                  <a:lnTo>
                    <a:pt x="1033383" y="375763"/>
                  </a:lnTo>
                  <a:lnTo>
                    <a:pt x="678604" y="352281"/>
                  </a:lnTo>
                  <a:lnTo>
                    <a:pt x="390289" y="328155"/>
                  </a:lnTo>
                  <a:lnTo>
                    <a:pt x="109779" y="299695"/>
                  </a:lnTo>
                  <a:lnTo>
                    <a:pt x="0" y="287058"/>
                  </a:lnTo>
                  <a:close/>
                </a:path>
                <a:path w="7560309" h="475614">
                  <a:moveTo>
                    <a:pt x="7560056" y="0"/>
                  </a:moveTo>
                  <a:lnTo>
                    <a:pt x="7513240" y="15118"/>
                  </a:lnTo>
                  <a:lnTo>
                    <a:pt x="7458474" y="30468"/>
                  </a:lnTo>
                  <a:lnTo>
                    <a:pt x="7417661" y="40811"/>
                  </a:lnTo>
                  <a:lnTo>
                    <a:pt x="7373486" y="51229"/>
                  </a:lnTo>
                  <a:lnTo>
                    <a:pt x="7326016" y="61709"/>
                  </a:lnTo>
                  <a:lnTo>
                    <a:pt x="7248785" y="77523"/>
                  </a:lnTo>
                  <a:lnTo>
                    <a:pt x="7164527" y="93415"/>
                  </a:lnTo>
                  <a:lnTo>
                    <a:pt x="7041650" y="114659"/>
                  </a:lnTo>
                  <a:lnTo>
                    <a:pt x="6871893" y="141174"/>
                  </a:lnTo>
                  <a:lnTo>
                    <a:pt x="6605983" y="177903"/>
                  </a:lnTo>
                  <a:lnTo>
                    <a:pt x="6265142" y="218749"/>
                  </a:lnTo>
                  <a:lnTo>
                    <a:pt x="5790080" y="267045"/>
                  </a:lnTo>
                  <a:lnTo>
                    <a:pt x="5214149" y="315039"/>
                  </a:lnTo>
                  <a:lnTo>
                    <a:pt x="4535065" y="359108"/>
                  </a:lnTo>
                  <a:lnTo>
                    <a:pt x="3817323" y="392139"/>
                  </a:lnTo>
                  <a:lnTo>
                    <a:pt x="3138035" y="410623"/>
                  </a:lnTo>
                  <a:lnTo>
                    <a:pt x="2512637" y="415995"/>
                  </a:lnTo>
                  <a:lnTo>
                    <a:pt x="7560056" y="415995"/>
                  </a:lnTo>
                  <a:lnTo>
                    <a:pt x="7560056" y="0"/>
                  </a:lnTo>
                  <a:close/>
                </a:path>
              </a:pathLst>
            </a:custGeom>
            <a:solidFill>
              <a:srgbClr val="5FA8DD"/>
            </a:solidFill>
          </p:spPr>
          <p:txBody>
            <a:bodyPr wrap="square" lIns="0" tIns="0" rIns="0" bIns="0" rtlCol="0"/>
            <a:lstStyle/>
            <a:p>
              <a:endParaRPr dirty="0"/>
            </a:p>
          </p:txBody>
        </p:sp>
        <p:sp>
          <p:nvSpPr>
            <p:cNvPr id="10" name="object 10"/>
            <p:cNvSpPr/>
            <p:nvPr/>
          </p:nvSpPr>
          <p:spPr>
            <a:xfrm>
              <a:off x="4488950" y="5084672"/>
              <a:ext cx="3071495" cy="243840"/>
            </a:xfrm>
            <a:custGeom>
              <a:avLst/>
              <a:gdLst/>
              <a:ahLst/>
              <a:cxnLst/>
              <a:rect l="l" t="t" r="r" b="b"/>
              <a:pathLst>
                <a:path w="3071495" h="243839">
                  <a:moveTo>
                    <a:pt x="34268" y="0"/>
                  </a:moveTo>
                  <a:lnTo>
                    <a:pt x="0" y="64576"/>
                  </a:lnTo>
                  <a:lnTo>
                    <a:pt x="3807" y="153993"/>
                  </a:lnTo>
                  <a:lnTo>
                    <a:pt x="22845" y="233286"/>
                  </a:lnTo>
                  <a:lnTo>
                    <a:pt x="26209" y="243358"/>
                  </a:lnTo>
                  <a:lnTo>
                    <a:pt x="3071105" y="243358"/>
                  </a:lnTo>
                  <a:lnTo>
                    <a:pt x="3071105" y="70404"/>
                  </a:lnTo>
                  <a:lnTo>
                    <a:pt x="1858828" y="70404"/>
                  </a:lnTo>
                  <a:lnTo>
                    <a:pt x="1575923" y="67397"/>
                  </a:lnTo>
                  <a:lnTo>
                    <a:pt x="1146529" y="54382"/>
                  </a:lnTo>
                  <a:lnTo>
                    <a:pt x="34268" y="0"/>
                  </a:lnTo>
                  <a:close/>
                </a:path>
                <a:path w="3071495" h="243839">
                  <a:moveTo>
                    <a:pt x="3071105" y="17665"/>
                  </a:moveTo>
                  <a:lnTo>
                    <a:pt x="2852133" y="35089"/>
                  </a:lnTo>
                  <a:lnTo>
                    <a:pt x="2590523" y="51545"/>
                  </a:lnTo>
                  <a:lnTo>
                    <a:pt x="2339684" y="62571"/>
                  </a:lnTo>
                  <a:lnTo>
                    <a:pt x="2096742" y="68684"/>
                  </a:lnTo>
                  <a:lnTo>
                    <a:pt x="1858828" y="70404"/>
                  </a:lnTo>
                  <a:lnTo>
                    <a:pt x="3071105" y="70404"/>
                  </a:lnTo>
                  <a:lnTo>
                    <a:pt x="3071105" y="17665"/>
                  </a:lnTo>
                  <a:close/>
                </a:path>
              </a:pathLst>
            </a:custGeom>
            <a:solidFill>
              <a:srgbClr val="98D3F3"/>
            </a:solidFill>
          </p:spPr>
          <p:txBody>
            <a:bodyPr wrap="square" lIns="0" tIns="0" rIns="0" bIns="0" rtlCol="0"/>
            <a:lstStyle/>
            <a:p>
              <a:endParaRPr dirty="0"/>
            </a:p>
          </p:txBody>
        </p:sp>
        <p:sp>
          <p:nvSpPr>
            <p:cNvPr id="11" name="object 11"/>
            <p:cNvSpPr/>
            <p:nvPr/>
          </p:nvSpPr>
          <p:spPr>
            <a:xfrm>
              <a:off x="0" y="4675196"/>
              <a:ext cx="7405370" cy="653415"/>
            </a:xfrm>
            <a:custGeom>
              <a:avLst/>
              <a:gdLst/>
              <a:ahLst/>
              <a:cxnLst/>
              <a:rect l="l" t="t" r="r" b="b"/>
              <a:pathLst>
                <a:path w="7405370" h="653414">
                  <a:moveTo>
                    <a:pt x="0" y="0"/>
                  </a:moveTo>
                  <a:lnTo>
                    <a:pt x="0" y="652834"/>
                  </a:lnTo>
                  <a:lnTo>
                    <a:pt x="40312" y="652834"/>
                  </a:lnTo>
                  <a:lnTo>
                    <a:pt x="589080" y="324236"/>
                  </a:lnTo>
                  <a:lnTo>
                    <a:pt x="575913" y="319208"/>
                  </a:lnTo>
                  <a:lnTo>
                    <a:pt x="544210" y="306692"/>
                  </a:lnTo>
                  <a:lnTo>
                    <a:pt x="482041" y="280897"/>
                  </a:lnTo>
                  <a:lnTo>
                    <a:pt x="421539" y="254070"/>
                  </a:lnTo>
                  <a:lnTo>
                    <a:pt x="362725" y="226191"/>
                  </a:lnTo>
                  <a:lnTo>
                    <a:pt x="305619" y="197241"/>
                  </a:lnTo>
                  <a:lnTo>
                    <a:pt x="250241" y="167201"/>
                  </a:lnTo>
                  <a:lnTo>
                    <a:pt x="196612" y="136053"/>
                  </a:lnTo>
                  <a:lnTo>
                    <a:pt x="144753" y="103778"/>
                  </a:lnTo>
                  <a:lnTo>
                    <a:pt x="94685" y="70357"/>
                  </a:lnTo>
                  <a:lnTo>
                    <a:pt x="46426" y="35770"/>
                  </a:lnTo>
                  <a:lnTo>
                    <a:pt x="22983" y="18034"/>
                  </a:lnTo>
                  <a:lnTo>
                    <a:pt x="0" y="0"/>
                  </a:lnTo>
                  <a:close/>
                </a:path>
                <a:path w="7405370" h="653414">
                  <a:moveTo>
                    <a:pt x="1794246" y="73569"/>
                  </a:moveTo>
                  <a:lnTo>
                    <a:pt x="755055" y="224852"/>
                  </a:lnTo>
                  <a:lnTo>
                    <a:pt x="589080" y="324236"/>
                  </a:lnTo>
                  <a:lnTo>
                    <a:pt x="608026" y="331472"/>
                  </a:lnTo>
                  <a:lnTo>
                    <a:pt x="673468" y="355258"/>
                  </a:lnTo>
                  <a:lnTo>
                    <a:pt x="740515" y="378067"/>
                  </a:lnTo>
                  <a:lnTo>
                    <a:pt x="809147" y="399919"/>
                  </a:lnTo>
                  <a:lnTo>
                    <a:pt x="915023" y="430942"/>
                  </a:lnTo>
                  <a:lnTo>
                    <a:pt x="987528" y="450484"/>
                  </a:lnTo>
                  <a:lnTo>
                    <a:pt x="1061546" y="469133"/>
                  </a:lnTo>
                  <a:lnTo>
                    <a:pt x="1137057" y="486911"/>
                  </a:lnTo>
                  <a:lnTo>
                    <a:pt x="1214041" y="503835"/>
                  </a:lnTo>
                  <a:lnTo>
                    <a:pt x="1292476" y="519924"/>
                  </a:lnTo>
                  <a:lnTo>
                    <a:pt x="1372343" y="535198"/>
                  </a:lnTo>
                  <a:lnTo>
                    <a:pt x="1494781" y="556620"/>
                  </a:lnTo>
                  <a:lnTo>
                    <a:pt x="1620324" y="576314"/>
                  </a:lnTo>
                  <a:lnTo>
                    <a:pt x="1748903" y="594342"/>
                  </a:lnTo>
                  <a:lnTo>
                    <a:pt x="1924945" y="615899"/>
                  </a:lnTo>
                  <a:lnTo>
                    <a:pt x="2106096" y="634760"/>
                  </a:lnTo>
                  <a:lnTo>
                    <a:pt x="2314668" y="652834"/>
                  </a:lnTo>
                  <a:lnTo>
                    <a:pt x="7405210" y="652834"/>
                  </a:lnTo>
                  <a:lnTo>
                    <a:pt x="3826328" y="222607"/>
                  </a:lnTo>
                  <a:lnTo>
                    <a:pt x="1794246" y="73569"/>
                  </a:lnTo>
                  <a:close/>
                </a:path>
              </a:pathLst>
            </a:custGeom>
            <a:solidFill>
              <a:srgbClr val="4B7CB2"/>
            </a:solidFill>
          </p:spPr>
          <p:txBody>
            <a:bodyPr wrap="square" lIns="0" tIns="0" rIns="0" bIns="0" rtlCol="0"/>
            <a:lstStyle/>
            <a:p>
              <a:endParaRPr dirty="0"/>
            </a:p>
          </p:txBody>
        </p:sp>
        <p:sp>
          <p:nvSpPr>
            <p:cNvPr id="12" name="object 12"/>
            <p:cNvSpPr/>
            <p:nvPr/>
          </p:nvSpPr>
          <p:spPr>
            <a:xfrm>
              <a:off x="0" y="0"/>
              <a:ext cx="7021830" cy="539750"/>
            </a:xfrm>
            <a:custGeom>
              <a:avLst/>
              <a:gdLst/>
              <a:ahLst/>
              <a:cxnLst/>
              <a:rect l="l" t="t" r="r" b="b"/>
              <a:pathLst>
                <a:path w="7021830" h="539750">
                  <a:moveTo>
                    <a:pt x="7021563" y="0"/>
                  </a:moveTo>
                  <a:lnTo>
                    <a:pt x="0" y="0"/>
                  </a:lnTo>
                  <a:lnTo>
                    <a:pt x="0" y="539750"/>
                  </a:lnTo>
                  <a:lnTo>
                    <a:pt x="30741" y="531787"/>
                  </a:lnTo>
                  <a:lnTo>
                    <a:pt x="62538" y="523887"/>
                  </a:lnTo>
                  <a:lnTo>
                    <a:pt x="129229" y="508273"/>
                  </a:lnTo>
                  <a:lnTo>
                    <a:pt x="199938" y="492907"/>
                  </a:lnTo>
                  <a:lnTo>
                    <a:pt x="274532" y="477790"/>
                  </a:lnTo>
                  <a:lnTo>
                    <a:pt x="352874" y="462920"/>
                  </a:lnTo>
                  <a:lnTo>
                    <a:pt x="434831" y="448297"/>
                  </a:lnTo>
                  <a:lnTo>
                    <a:pt x="520268" y="433920"/>
                  </a:lnTo>
                  <a:lnTo>
                    <a:pt x="609050" y="419790"/>
                  </a:lnTo>
                  <a:lnTo>
                    <a:pt x="701043" y="405904"/>
                  </a:lnTo>
                  <a:lnTo>
                    <a:pt x="796111" y="392263"/>
                  </a:lnTo>
                  <a:lnTo>
                    <a:pt x="894121" y="378865"/>
                  </a:lnTo>
                  <a:lnTo>
                    <a:pt x="994938" y="365712"/>
                  </a:lnTo>
                  <a:lnTo>
                    <a:pt x="1098427" y="352801"/>
                  </a:lnTo>
                  <a:lnTo>
                    <a:pt x="1204453" y="340133"/>
                  </a:lnTo>
                  <a:lnTo>
                    <a:pt x="1367956" y="321583"/>
                  </a:lnTo>
                  <a:lnTo>
                    <a:pt x="1536411" y="303576"/>
                  </a:lnTo>
                  <a:lnTo>
                    <a:pt x="1709363" y="286108"/>
                  </a:lnTo>
                  <a:lnTo>
                    <a:pt x="1886359" y="269180"/>
                  </a:lnTo>
                  <a:lnTo>
                    <a:pt x="2066943" y="252787"/>
                  </a:lnTo>
                  <a:lnTo>
                    <a:pt x="2250662" y="236929"/>
                  </a:lnTo>
                  <a:lnTo>
                    <a:pt x="2499711" y="216613"/>
                  </a:lnTo>
                  <a:lnTo>
                    <a:pt x="2752448" y="197239"/>
                  </a:lnTo>
                  <a:lnTo>
                    <a:pt x="3007795" y="178803"/>
                  </a:lnTo>
                  <a:lnTo>
                    <a:pt x="3329009" y="157069"/>
                  </a:lnTo>
                  <a:lnTo>
                    <a:pt x="3650516" y="136785"/>
                  </a:lnTo>
                  <a:lnTo>
                    <a:pt x="4033748" y="114344"/>
                  </a:lnTo>
                  <a:lnTo>
                    <a:pt x="4410738" y="93963"/>
                  </a:lnTo>
                  <a:lnTo>
                    <a:pt x="4837818" y="72766"/>
                  </a:lnTo>
                  <a:lnTo>
                    <a:pt x="5302042" y="51916"/>
                  </a:lnTo>
                  <a:lnTo>
                    <a:pt x="5783563" y="32720"/>
                  </a:lnTo>
                  <a:lnTo>
                    <a:pt x="6253617" y="16620"/>
                  </a:lnTo>
                  <a:lnTo>
                    <a:pt x="6639013" y="5956"/>
                  </a:lnTo>
                  <a:lnTo>
                    <a:pt x="6875068" y="1292"/>
                  </a:lnTo>
                  <a:lnTo>
                    <a:pt x="7021563" y="0"/>
                  </a:lnTo>
                  <a:close/>
                </a:path>
              </a:pathLst>
            </a:custGeom>
            <a:solidFill>
              <a:srgbClr val="5FA8DD"/>
            </a:solidFill>
          </p:spPr>
          <p:txBody>
            <a:bodyPr wrap="square" lIns="0" tIns="0" rIns="0" bIns="0" rtlCol="0"/>
            <a:lstStyle/>
            <a:p>
              <a:endParaRPr dirty="0"/>
            </a:p>
          </p:txBody>
        </p:sp>
        <p:sp>
          <p:nvSpPr>
            <p:cNvPr id="13" name="object 13"/>
            <p:cNvSpPr/>
            <p:nvPr/>
          </p:nvSpPr>
          <p:spPr>
            <a:xfrm>
              <a:off x="0" y="0"/>
              <a:ext cx="7021830" cy="539750"/>
            </a:xfrm>
            <a:custGeom>
              <a:avLst/>
              <a:gdLst/>
              <a:ahLst/>
              <a:cxnLst/>
              <a:rect l="l" t="t" r="r" b="b"/>
              <a:pathLst>
                <a:path w="7021830" h="539750">
                  <a:moveTo>
                    <a:pt x="7021563" y="0"/>
                  </a:moveTo>
                  <a:lnTo>
                    <a:pt x="0" y="0"/>
                  </a:lnTo>
                  <a:lnTo>
                    <a:pt x="0" y="539750"/>
                  </a:lnTo>
                  <a:lnTo>
                    <a:pt x="23720" y="529702"/>
                  </a:lnTo>
                  <a:lnTo>
                    <a:pt x="48674" y="519787"/>
                  </a:lnTo>
                  <a:lnTo>
                    <a:pt x="102204" y="500350"/>
                  </a:lnTo>
                  <a:lnTo>
                    <a:pt x="160442" y="481432"/>
                  </a:lnTo>
                  <a:lnTo>
                    <a:pt x="223240" y="463023"/>
                  </a:lnTo>
                  <a:lnTo>
                    <a:pt x="290450" y="445119"/>
                  </a:lnTo>
                  <a:lnTo>
                    <a:pt x="361923" y="427709"/>
                  </a:lnTo>
                  <a:lnTo>
                    <a:pt x="399211" y="419188"/>
                  </a:lnTo>
                  <a:lnTo>
                    <a:pt x="437510" y="410788"/>
                  </a:lnTo>
                  <a:lnTo>
                    <a:pt x="476801" y="402508"/>
                  </a:lnTo>
                  <a:lnTo>
                    <a:pt x="517065" y="394347"/>
                  </a:lnTo>
                  <a:lnTo>
                    <a:pt x="558284" y="386305"/>
                  </a:lnTo>
                  <a:lnTo>
                    <a:pt x="600438" y="378379"/>
                  </a:lnTo>
                  <a:lnTo>
                    <a:pt x="643511" y="370570"/>
                  </a:lnTo>
                  <a:lnTo>
                    <a:pt x="687482" y="362877"/>
                  </a:lnTo>
                  <a:lnTo>
                    <a:pt x="778048" y="347833"/>
                  </a:lnTo>
                  <a:lnTo>
                    <a:pt x="871988" y="333239"/>
                  </a:lnTo>
                  <a:lnTo>
                    <a:pt x="969153" y="319088"/>
                  </a:lnTo>
                  <a:lnTo>
                    <a:pt x="1069397" y="305372"/>
                  </a:lnTo>
                  <a:lnTo>
                    <a:pt x="1172569" y="292084"/>
                  </a:lnTo>
                  <a:lnTo>
                    <a:pt x="1278523" y="279217"/>
                  </a:lnTo>
                  <a:lnTo>
                    <a:pt x="1387110" y="266762"/>
                  </a:lnTo>
                  <a:lnTo>
                    <a:pt x="1498181" y="254713"/>
                  </a:lnTo>
                  <a:lnTo>
                    <a:pt x="1611589" y="243061"/>
                  </a:lnTo>
                  <a:lnTo>
                    <a:pt x="1727185" y="231800"/>
                  </a:lnTo>
                  <a:lnTo>
                    <a:pt x="1844821" y="220921"/>
                  </a:lnTo>
                  <a:lnTo>
                    <a:pt x="1964350" y="210418"/>
                  </a:lnTo>
                  <a:lnTo>
                    <a:pt x="2146865" y="195350"/>
                  </a:lnTo>
                  <a:lnTo>
                    <a:pt x="2332803" y="181084"/>
                  </a:lnTo>
                  <a:lnTo>
                    <a:pt x="2521664" y="167594"/>
                  </a:lnTo>
                  <a:lnTo>
                    <a:pt x="2712947" y="154855"/>
                  </a:lnTo>
                  <a:lnTo>
                    <a:pt x="2906153" y="142842"/>
                  </a:lnTo>
                  <a:lnTo>
                    <a:pt x="3165887" y="127909"/>
                  </a:lnTo>
                  <a:lnTo>
                    <a:pt x="3426963" y="114162"/>
                  </a:lnTo>
                  <a:lnTo>
                    <a:pt x="3688196" y="101538"/>
                  </a:lnTo>
                  <a:lnTo>
                    <a:pt x="4013152" y="87249"/>
                  </a:lnTo>
                  <a:lnTo>
                    <a:pt x="4397715" y="72131"/>
                  </a:lnTo>
                  <a:lnTo>
                    <a:pt x="4833894" y="57036"/>
                  </a:lnTo>
                  <a:lnTo>
                    <a:pt x="5365164" y="41153"/>
                  </a:lnTo>
                  <a:lnTo>
                    <a:pt x="6921719" y="3385"/>
                  </a:lnTo>
                  <a:lnTo>
                    <a:pt x="7021563" y="0"/>
                  </a:lnTo>
                  <a:close/>
                </a:path>
              </a:pathLst>
            </a:custGeom>
            <a:solidFill>
              <a:srgbClr val="98D3F3"/>
            </a:solidFill>
          </p:spPr>
          <p:txBody>
            <a:bodyPr wrap="square" lIns="0" tIns="0" rIns="0" bIns="0" rtlCol="0"/>
            <a:lstStyle/>
            <a:p>
              <a:endParaRPr dirty="0"/>
            </a:p>
          </p:txBody>
        </p:sp>
        <p:sp>
          <p:nvSpPr>
            <p:cNvPr id="14" name="object 14"/>
            <p:cNvSpPr/>
            <p:nvPr/>
          </p:nvSpPr>
          <p:spPr>
            <a:xfrm>
              <a:off x="0" y="0"/>
              <a:ext cx="7021830" cy="539750"/>
            </a:xfrm>
            <a:custGeom>
              <a:avLst/>
              <a:gdLst/>
              <a:ahLst/>
              <a:cxnLst/>
              <a:rect l="l" t="t" r="r" b="b"/>
              <a:pathLst>
                <a:path w="7021830" h="539750">
                  <a:moveTo>
                    <a:pt x="7021563" y="0"/>
                  </a:moveTo>
                  <a:lnTo>
                    <a:pt x="0" y="0"/>
                  </a:lnTo>
                  <a:lnTo>
                    <a:pt x="0" y="539750"/>
                  </a:lnTo>
                  <a:lnTo>
                    <a:pt x="1341130" y="227707"/>
                  </a:lnTo>
                  <a:lnTo>
                    <a:pt x="3727680" y="67468"/>
                  </a:lnTo>
                  <a:lnTo>
                    <a:pt x="6005780" y="8433"/>
                  </a:lnTo>
                  <a:lnTo>
                    <a:pt x="7021563" y="0"/>
                  </a:lnTo>
                  <a:close/>
                </a:path>
              </a:pathLst>
            </a:custGeom>
            <a:solidFill>
              <a:srgbClr val="4B7CB2"/>
            </a:solidFill>
          </p:spPr>
          <p:txBody>
            <a:bodyPr wrap="square" lIns="0" tIns="0" rIns="0" bIns="0" rtlCol="0"/>
            <a:lstStyle/>
            <a:p>
              <a:endParaRPr dirty="0"/>
            </a:p>
          </p:txBody>
        </p:sp>
      </p:grpSp>
      <p:sp>
        <p:nvSpPr>
          <p:cNvPr id="15" name="Title 14"/>
          <p:cNvSpPr>
            <a:spLocks noGrp="1"/>
          </p:cNvSpPr>
          <p:nvPr>
            <p:ph type="title"/>
          </p:nvPr>
        </p:nvSpPr>
        <p:spPr>
          <a:xfrm>
            <a:off x="4161791" y="1680648"/>
            <a:ext cx="3243579" cy="615553"/>
          </a:xfrm>
        </p:spPr>
        <p:txBody>
          <a:bodyPr/>
          <a:lstStyle/>
          <a:p>
            <a:r>
              <a:rPr lang="en-US" sz="4000" dirty="0"/>
              <a:t>Thankyou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09" y="63344"/>
            <a:ext cx="7560309" cy="5328285"/>
            <a:chOff x="0" y="0"/>
            <a:chExt cx="7560309" cy="5328285"/>
          </a:xfrm>
        </p:grpSpPr>
        <p:sp>
          <p:nvSpPr>
            <p:cNvPr id="3" name="object 3"/>
            <p:cNvSpPr/>
            <p:nvPr/>
          </p:nvSpPr>
          <p:spPr>
            <a:xfrm>
              <a:off x="0" y="0"/>
              <a:ext cx="7391425" cy="5328030"/>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3069615" y="12"/>
              <a:ext cx="4490720" cy="5328285"/>
            </a:xfrm>
            <a:custGeom>
              <a:avLst/>
              <a:gdLst/>
              <a:ahLst/>
              <a:cxnLst/>
              <a:rect l="l" t="t" r="r" b="b"/>
              <a:pathLst>
                <a:path w="4490720" h="5328285">
                  <a:moveTo>
                    <a:pt x="912342" y="2964472"/>
                  </a:moveTo>
                  <a:lnTo>
                    <a:pt x="904735" y="2915005"/>
                  </a:lnTo>
                  <a:lnTo>
                    <a:pt x="884021" y="2874607"/>
                  </a:lnTo>
                  <a:lnTo>
                    <a:pt x="853287" y="2847378"/>
                  </a:lnTo>
                  <a:lnTo>
                    <a:pt x="815657" y="2837383"/>
                  </a:lnTo>
                  <a:lnTo>
                    <a:pt x="303720" y="2837383"/>
                  </a:lnTo>
                  <a:lnTo>
                    <a:pt x="266077" y="2847378"/>
                  </a:lnTo>
                  <a:lnTo>
                    <a:pt x="235343" y="2874607"/>
                  </a:lnTo>
                  <a:lnTo>
                    <a:pt x="214617" y="2915005"/>
                  </a:lnTo>
                  <a:lnTo>
                    <a:pt x="207022" y="2964472"/>
                  </a:lnTo>
                  <a:lnTo>
                    <a:pt x="214617" y="3013951"/>
                  </a:lnTo>
                  <a:lnTo>
                    <a:pt x="235343" y="3054350"/>
                  </a:lnTo>
                  <a:lnTo>
                    <a:pt x="266077" y="3081591"/>
                  </a:lnTo>
                  <a:lnTo>
                    <a:pt x="303720" y="3091573"/>
                  </a:lnTo>
                  <a:lnTo>
                    <a:pt x="815657" y="3091573"/>
                  </a:lnTo>
                  <a:lnTo>
                    <a:pt x="853287" y="3081591"/>
                  </a:lnTo>
                  <a:lnTo>
                    <a:pt x="884021" y="3054350"/>
                  </a:lnTo>
                  <a:lnTo>
                    <a:pt x="904735" y="3013951"/>
                  </a:lnTo>
                  <a:lnTo>
                    <a:pt x="912342" y="2964472"/>
                  </a:lnTo>
                  <a:close/>
                </a:path>
                <a:path w="4490720" h="5328285">
                  <a:moveTo>
                    <a:pt x="1591119" y="357835"/>
                  </a:moveTo>
                  <a:lnTo>
                    <a:pt x="1581124" y="308368"/>
                  </a:lnTo>
                  <a:lnTo>
                    <a:pt x="1553895" y="267970"/>
                  </a:lnTo>
                  <a:lnTo>
                    <a:pt x="1513497" y="240728"/>
                  </a:lnTo>
                  <a:lnTo>
                    <a:pt x="1464030" y="230733"/>
                  </a:lnTo>
                  <a:lnTo>
                    <a:pt x="791222" y="230733"/>
                  </a:lnTo>
                  <a:lnTo>
                    <a:pt x="741743" y="240728"/>
                  </a:lnTo>
                  <a:lnTo>
                    <a:pt x="701357" y="267970"/>
                  </a:lnTo>
                  <a:lnTo>
                    <a:pt x="674128" y="308368"/>
                  </a:lnTo>
                  <a:lnTo>
                    <a:pt x="664146" y="357835"/>
                  </a:lnTo>
                  <a:lnTo>
                    <a:pt x="674128" y="407314"/>
                  </a:lnTo>
                  <a:lnTo>
                    <a:pt x="701357" y="447713"/>
                  </a:lnTo>
                  <a:lnTo>
                    <a:pt x="741743" y="474941"/>
                  </a:lnTo>
                  <a:lnTo>
                    <a:pt x="791222" y="484924"/>
                  </a:lnTo>
                  <a:lnTo>
                    <a:pt x="1464030" y="484924"/>
                  </a:lnTo>
                  <a:lnTo>
                    <a:pt x="1513497" y="474941"/>
                  </a:lnTo>
                  <a:lnTo>
                    <a:pt x="1553895" y="447713"/>
                  </a:lnTo>
                  <a:lnTo>
                    <a:pt x="1581124" y="407314"/>
                  </a:lnTo>
                  <a:lnTo>
                    <a:pt x="1591119" y="357835"/>
                  </a:lnTo>
                  <a:close/>
                </a:path>
                <a:path w="4490720" h="5328285">
                  <a:moveTo>
                    <a:pt x="4490440" y="0"/>
                  </a:moveTo>
                  <a:lnTo>
                    <a:pt x="3776078" y="0"/>
                  </a:lnTo>
                  <a:lnTo>
                    <a:pt x="2294763" y="68618"/>
                  </a:lnTo>
                  <a:lnTo>
                    <a:pt x="2247874" y="75412"/>
                  </a:lnTo>
                  <a:lnTo>
                    <a:pt x="2203996" y="89738"/>
                  </a:lnTo>
                  <a:lnTo>
                    <a:pt x="2163800" y="110883"/>
                  </a:lnTo>
                  <a:lnTo>
                    <a:pt x="2127961" y="138137"/>
                  </a:lnTo>
                  <a:lnTo>
                    <a:pt x="2097125" y="170802"/>
                  </a:lnTo>
                  <a:lnTo>
                    <a:pt x="2071979" y="208165"/>
                  </a:lnTo>
                  <a:lnTo>
                    <a:pt x="2053183" y="249516"/>
                  </a:lnTo>
                  <a:lnTo>
                    <a:pt x="2041423" y="294132"/>
                  </a:lnTo>
                  <a:lnTo>
                    <a:pt x="2037359" y="341325"/>
                  </a:lnTo>
                  <a:lnTo>
                    <a:pt x="2032952" y="390436"/>
                  </a:lnTo>
                  <a:lnTo>
                    <a:pt x="2020265" y="436651"/>
                  </a:lnTo>
                  <a:lnTo>
                    <a:pt x="2000059" y="479196"/>
                  </a:lnTo>
                  <a:lnTo>
                    <a:pt x="1973122" y="517321"/>
                  </a:lnTo>
                  <a:lnTo>
                    <a:pt x="1940191" y="550252"/>
                  </a:lnTo>
                  <a:lnTo>
                    <a:pt x="1902079" y="577202"/>
                  </a:lnTo>
                  <a:lnTo>
                    <a:pt x="1859521" y="597408"/>
                  </a:lnTo>
                  <a:lnTo>
                    <a:pt x="1813306" y="610095"/>
                  </a:lnTo>
                  <a:lnTo>
                    <a:pt x="1764207" y="614489"/>
                  </a:lnTo>
                  <a:lnTo>
                    <a:pt x="1193126" y="614489"/>
                  </a:lnTo>
                  <a:lnTo>
                    <a:pt x="1146162" y="617410"/>
                  </a:lnTo>
                  <a:lnTo>
                    <a:pt x="1100950" y="625932"/>
                  </a:lnTo>
                  <a:lnTo>
                    <a:pt x="1057833" y="639699"/>
                  </a:lnTo>
                  <a:lnTo>
                    <a:pt x="1017143" y="658355"/>
                  </a:lnTo>
                  <a:lnTo>
                    <a:pt x="979258" y="681570"/>
                  </a:lnTo>
                  <a:lnTo>
                    <a:pt x="944511" y="708977"/>
                  </a:lnTo>
                  <a:lnTo>
                    <a:pt x="913257" y="740219"/>
                  </a:lnTo>
                  <a:lnTo>
                    <a:pt x="885850" y="774966"/>
                  </a:lnTo>
                  <a:lnTo>
                    <a:pt x="862634" y="812863"/>
                  </a:lnTo>
                  <a:lnTo>
                    <a:pt x="843978" y="853541"/>
                  </a:lnTo>
                  <a:lnTo>
                    <a:pt x="830211" y="896670"/>
                  </a:lnTo>
                  <a:lnTo>
                    <a:pt x="821690" y="941882"/>
                  </a:lnTo>
                  <a:lnTo>
                    <a:pt x="818781" y="988834"/>
                  </a:lnTo>
                  <a:lnTo>
                    <a:pt x="818781" y="1410652"/>
                  </a:lnTo>
                  <a:lnTo>
                    <a:pt x="813638" y="1455229"/>
                  </a:lnTo>
                  <a:lnTo>
                    <a:pt x="799007" y="1496148"/>
                  </a:lnTo>
                  <a:lnTo>
                    <a:pt x="776058" y="1532255"/>
                  </a:lnTo>
                  <a:lnTo>
                    <a:pt x="745947" y="1562354"/>
                  </a:lnTo>
                  <a:lnTo>
                    <a:pt x="709853" y="1585315"/>
                  </a:lnTo>
                  <a:lnTo>
                    <a:pt x="668921" y="1599933"/>
                  </a:lnTo>
                  <a:lnTo>
                    <a:pt x="624357" y="1605064"/>
                  </a:lnTo>
                  <a:lnTo>
                    <a:pt x="194411" y="1605064"/>
                  </a:lnTo>
                  <a:lnTo>
                    <a:pt x="149821" y="1610207"/>
                  </a:lnTo>
                  <a:lnTo>
                    <a:pt x="108902" y="1624825"/>
                  </a:lnTo>
                  <a:lnTo>
                    <a:pt x="72809" y="1647786"/>
                  </a:lnTo>
                  <a:lnTo>
                    <a:pt x="42697" y="1677885"/>
                  </a:lnTo>
                  <a:lnTo>
                    <a:pt x="19748" y="1713992"/>
                  </a:lnTo>
                  <a:lnTo>
                    <a:pt x="5130" y="1754911"/>
                  </a:lnTo>
                  <a:lnTo>
                    <a:pt x="0" y="1799475"/>
                  </a:lnTo>
                  <a:lnTo>
                    <a:pt x="5130" y="1844065"/>
                  </a:lnTo>
                  <a:lnTo>
                    <a:pt x="19748" y="1884984"/>
                  </a:lnTo>
                  <a:lnTo>
                    <a:pt x="42697" y="1921090"/>
                  </a:lnTo>
                  <a:lnTo>
                    <a:pt x="72809" y="1951189"/>
                  </a:lnTo>
                  <a:lnTo>
                    <a:pt x="108902" y="1974138"/>
                  </a:lnTo>
                  <a:lnTo>
                    <a:pt x="149821" y="1988769"/>
                  </a:lnTo>
                  <a:lnTo>
                    <a:pt x="194411" y="1993900"/>
                  </a:lnTo>
                  <a:lnTo>
                    <a:pt x="1218209" y="1993900"/>
                  </a:lnTo>
                  <a:lnTo>
                    <a:pt x="1261935" y="1999780"/>
                  </a:lnTo>
                  <a:lnTo>
                    <a:pt x="1301216" y="2016366"/>
                  </a:lnTo>
                  <a:lnTo>
                    <a:pt x="1334503" y="2042083"/>
                  </a:lnTo>
                  <a:lnTo>
                    <a:pt x="1360220" y="2075370"/>
                  </a:lnTo>
                  <a:lnTo>
                    <a:pt x="1376807" y="2114651"/>
                  </a:lnTo>
                  <a:lnTo>
                    <a:pt x="1382687" y="2158377"/>
                  </a:lnTo>
                  <a:lnTo>
                    <a:pt x="1376807" y="2202116"/>
                  </a:lnTo>
                  <a:lnTo>
                    <a:pt x="1360220" y="2241397"/>
                  </a:lnTo>
                  <a:lnTo>
                    <a:pt x="1334503" y="2274684"/>
                  </a:lnTo>
                  <a:lnTo>
                    <a:pt x="1301216" y="2300401"/>
                  </a:lnTo>
                  <a:lnTo>
                    <a:pt x="1261935" y="2316988"/>
                  </a:lnTo>
                  <a:lnTo>
                    <a:pt x="1218209" y="2322855"/>
                  </a:lnTo>
                  <a:lnTo>
                    <a:pt x="401535" y="2322855"/>
                  </a:lnTo>
                  <a:lnTo>
                    <a:pt x="353885" y="2330539"/>
                  </a:lnTo>
                  <a:lnTo>
                    <a:pt x="312508" y="2351938"/>
                  </a:lnTo>
                  <a:lnTo>
                    <a:pt x="279882" y="2384564"/>
                  </a:lnTo>
                  <a:lnTo>
                    <a:pt x="258483" y="2425941"/>
                  </a:lnTo>
                  <a:lnTo>
                    <a:pt x="250812" y="2473579"/>
                  </a:lnTo>
                  <a:lnTo>
                    <a:pt x="258483" y="2521229"/>
                  </a:lnTo>
                  <a:lnTo>
                    <a:pt x="279882" y="2562606"/>
                  </a:lnTo>
                  <a:lnTo>
                    <a:pt x="312508" y="2595232"/>
                  </a:lnTo>
                  <a:lnTo>
                    <a:pt x="353885" y="2616631"/>
                  </a:lnTo>
                  <a:lnTo>
                    <a:pt x="401535" y="2624302"/>
                  </a:lnTo>
                  <a:lnTo>
                    <a:pt x="820115" y="2624302"/>
                  </a:lnTo>
                  <a:lnTo>
                    <a:pt x="866546" y="2627719"/>
                  </a:lnTo>
                  <a:lnTo>
                    <a:pt x="910869" y="2637612"/>
                  </a:lnTo>
                  <a:lnTo>
                    <a:pt x="952588" y="2653512"/>
                  </a:lnTo>
                  <a:lnTo>
                    <a:pt x="991222" y="2674937"/>
                  </a:lnTo>
                  <a:lnTo>
                    <a:pt x="1026287" y="2701391"/>
                  </a:lnTo>
                  <a:lnTo>
                    <a:pt x="1057287" y="2732392"/>
                  </a:lnTo>
                  <a:lnTo>
                    <a:pt x="1083741" y="2767457"/>
                  </a:lnTo>
                  <a:lnTo>
                    <a:pt x="1105166" y="2806090"/>
                  </a:lnTo>
                  <a:lnTo>
                    <a:pt x="1121067" y="2847810"/>
                  </a:lnTo>
                  <a:lnTo>
                    <a:pt x="1130960" y="2892133"/>
                  </a:lnTo>
                  <a:lnTo>
                    <a:pt x="1134376" y="2938564"/>
                  </a:lnTo>
                  <a:lnTo>
                    <a:pt x="1130960" y="2985008"/>
                  </a:lnTo>
                  <a:lnTo>
                    <a:pt x="1121067" y="3029331"/>
                  </a:lnTo>
                  <a:lnTo>
                    <a:pt x="1105166" y="3071050"/>
                  </a:lnTo>
                  <a:lnTo>
                    <a:pt x="1083741" y="3109684"/>
                  </a:lnTo>
                  <a:lnTo>
                    <a:pt x="1057287" y="3144736"/>
                  </a:lnTo>
                  <a:lnTo>
                    <a:pt x="1026287" y="3175736"/>
                  </a:lnTo>
                  <a:lnTo>
                    <a:pt x="991222" y="3202190"/>
                  </a:lnTo>
                  <a:lnTo>
                    <a:pt x="952588" y="3223615"/>
                  </a:lnTo>
                  <a:lnTo>
                    <a:pt x="910869" y="3239516"/>
                  </a:lnTo>
                  <a:lnTo>
                    <a:pt x="866546" y="3249409"/>
                  </a:lnTo>
                  <a:lnTo>
                    <a:pt x="820115" y="3252813"/>
                  </a:lnTo>
                  <a:lnTo>
                    <a:pt x="512203" y="3252813"/>
                  </a:lnTo>
                  <a:lnTo>
                    <a:pt x="465213" y="3257029"/>
                  </a:lnTo>
                  <a:lnTo>
                    <a:pt x="420992" y="3269170"/>
                  </a:lnTo>
                  <a:lnTo>
                    <a:pt x="380263" y="3288512"/>
                  </a:lnTo>
                  <a:lnTo>
                    <a:pt x="343789" y="3314293"/>
                  </a:lnTo>
                  <a:lnTo>
                    <a:pt x="312280" y="3345802"/>
                  </a:lnTo>
                  <a:lnTo>
                    <a:pt x="286499" y="3382289"/>
                  </a:lnTo>
                  <a:lnTo>
                    <a:pt x="267157" y="3423005"/>
                  </a:lnTo>
                  <a:lnTo>
                    <a:pt x="255016" y="3467227"/>
                  </a:lnTo>
                  <a:lnTo>
                    <a:pt x="250812" y="3514204"/>
                  </a:lnTo>
                  <a:lnTo>
                    <a:pt x="255016" y="3561194"/>
                  </a:lnTo>
                  <a:lnTo>
                    <a:pt x="267157" y="3605415"/>
                  </a:lnTo>
                  <a:lnTo>
                    <a:pt x="286499" y="3646144"/>
                  </a:lnTo>
                  <a:lnTo>
                    <a:pt x="312280" y="3682631"/>
                  </a:lnTo>
                  <a:lnTo>
                    <a:pt x="343789" y="3714127"/>
                  </a:lnTo>
                  <a:lnTo>
                    <a:pt x="380263" y="3739921"/>
                  </a:lnTo>
                  <a:lnTo>
                    <a:pt x="420992" y="3759263"/>
                  </a:lnTo>
                  <a:lnTo>
                    <a:pt x="465213" y="3771404"/>
                  </a:lnTo>
                  <a:lnTo>
                    <a:pt x="512203" y="3775608"/>
                  </a:lnTo>
                  <a:lnTo>
                    <a:pt x="1499184" y="3775608"/>
                  </a:lnTo>
                  <a:lnTo>
                    <a:pt x="1547634" y="3783431"/>
                  </a:lnTo>
                  <a:lnTo>
                    <a:pt x="1589722" y="3805186"/>
                  </a:lnTo>
                  <a:lnTo>
                    <a:pt x="1622907" y="3838371"/>
                  </a:lnTo>
                  <a:lnTo>
                    <a:pt x="1644675" y="3880459"/>
                  </a:lnTo>
                  <a:lnTo>
                    <a:pt x="1652498" y="3928910"/>
                  </a:lnTo>
                  <a:lnTo>
                    <a:pt x="1644675" y="3977373"/>
                  </a:lnTo>
                  <a:lnTo>
                    <a:pt x="1622907" y="4019461"/>
                  </a:lnTo>
                  <a:lnTo>
                    <a:pt x="1589722" y="4052659"/>
                  </a:lnTo>
                  <a:lnTo>
                    <a:pt x="1547634" y="4074426"/>
                  </a:lnTo>
                  <a:lnTo>
                    <a:pt x="1499184" y="4082237"/>
                  </a:lnTo>
                  <a:lnTo>
                    <a:pt x="564603" y="4082237"/>
                  </a:lnTo>
                  <a:lnTo>
                    <a:pt x="517994" y="4088498"/>
                  </a:lnTo>
                  <a:lnTo>
                    <a:pt x="476110" y="4106176"/>
                  </a:lnTo>
                  <a:lnTo>
                    <a:pt x="440626" y="4133583"/>
                  </a:lnTo>
                  <a:lnTo>
                    <a:pt x="413219" y="4169054"/>
                  </a:lnTo>
                  <a:lnTo>
                    <a:pt x="395541" y="4210939"/>
                  </a:lnTo>
                  <a:lnTo>
                    <a:pt x="389280" y="4257535"/>
                  </a:lnTo>
                  <a:lnTo>
                    <a:pt x="395541" y="4304144"/>
                  </a:lnTo>
                  <a:lnTo>
                    <a:pt x="413219" y="4346029"/>
                  </a:lnTo>
                  <a:lnTo>
                    <a:pt x="440626" y="4381500"/>
                  </a:lnTo>
                  <a:lnTo>
                    <a:pt x="476110" y="4408919"/>
                  </a:lnTo>
                  <a:lnTo>
                    <a:pt x="517994" y="4426585"/>
                  </a:lnTo>
                  <a:lnTo>
                    <a:pt x="564603" y="4432846"/>
                  </a:lnTo>
                  <a:lnTo>
                    <a:pt x="1094435" y="4432846"/>
                  </a:lnTo>
                  <a:lnTo>
                    <a:pt x="1136954" y="4439717"/>
                  </a:lnTo>
                  <a:lnTo>
                    <a:pt x="1173886" y="4458805"/>
                  </a:lnTo>
                  <a:lnTo>
                    <a:pt x="1203020" y="4487938"/>
                  </a:lnTo>
                  <a:lnTo>
                    <a:pt x="1222121" y="4524870"/>
                  </a:lnTo>
                  <a:lnTo>
                    <a:pt x="1228991" y="4567390"/>
                  </a:lnTo>
                  <a:lnTo>
                    <a:pt x="1222121" y="4609922"/>
                  </a:lnTo>
                  <a:lnTo>
                    <a:pt x="1203020" y="4646854"/>
                  </a:lnTo>
                  <a:lnTo>
                    <a:pt x="1173886" y="4675987"/>
                  </a:lnTo>
                  <a:lnTo>
                    <a:pt x="1136954" y="4695075"/>
                  </a:lnTo>
                  <a:lnTo>
                    <a:pt x="1094435" y="4701933"/>
                  </a:lnTo>
                  <a:lnTo>
                    <a:pt x="456006" y="4701933"/>
                  </a:lnTo>
                  <a:lnTo>
                    <a:pt x="410210" y="4705020"/>
                  </a:lnTo>
                  <a:lnTo>
                    <a:pt x="366280" y="4713998"/>
                  </a:lnTo>
                  <a:lnTo>
                    <a:pt x="324637" y="4728451"/>
                  </a:lnTo>
                  <a:lnTo>
                    <a:pt x="285673" y="4748009"/>
                  </a:lnTo>
                  <a:lnTo>
                    <a:pt x="249783" y="4772241"/>
                  </a:lnTo>
                  <a:lnTo>
                    <a:pt x="217373" y="4800765"/>
                  </a:lnTo>
                  <a:lnTo>
                    <a:pt x="188849" y="4833175"/>
                  </a:lnTo>
                  <a:lnTo>
                    <a:pt x="164604" y="4869053"/>
                  </a:lnTo>
                  <a:lnTo>
                    <a:pt x="145059" y="4908016"/>
                  </a:lnTo>
                  <a:lnTo>
                    <a:pt x="130594" y="4949660"/>
                  </a:lnTo>
                  <a:lnTo>
                    <a:pt x="121615" y="4993576"/>
                  </a:lnTo>
                  <a:lnTo>
                    <a:pt x="118541" y="5039360"/>
                  </a:lnTo>
                  <a:lnTo>
                    <a:pt x="121615" y="5085181"/>
                  </a:lnTo>
                  <a:lnTo>
                    <a:pt x="130594" y="5129098"/>
                  </a:lnTo>
                  <a:lnTo>
                    <a:pt x="145059" y="5170741"/>
                  </a:lnTo>
                  <a:lnTo>
                    <a:pt x="164604" y="5209705"/>
                  </a:lnTo>
                  <a:lnTo>
                    <a:pt x="188849" y="5245595"/>
                  </a:lnTo>
                  <a:lnTo>
                    <a:pt x="217373" y="5278005"/>
                  </a:lnTo>
                  <a:lnTo>
                    <a:pt x="249783" y="5306530"/>
                  </a:lnTo>
                  <a:lnTo>
                    <a:pt x="281609" y="5328018"/>
                  </a:lnTo>
                  <a:lnTo>
                    <a:pt x="4490440" y="5328018"/>
                  </a:lnTo>
                  <a:lnTo>
                    <a:pt x="4490440" y="0"/>
                  </a:lnTo>
                  <a:close/>
                </a:path>
              </a:pathLst>
            </a:custGeom>
            <a:solidFill>
              <a:srgbClr val="72C9F1"/>
            </a:solidFill>
          </p:spPr>
          <p:txBody>
            <a:bodyPr wrap="square" lIns="0" tIns="0" rIns="0" bIns="0" rtlCol="0"/>
            <a:lstStyle/>
            <a:p>
              <a:endParaRPr dirty="0"/>
            </a:p>
          </p:txBody>
        </p:sp>
      </p:grpSp>
      <p:sp>
        <p:nvSpPr>
          <p:cNvPr id="5" name="object 5"/>
          <p:cNvSpPr txBox="1">
            <a:spLocks noGrp="1"/>
          </p:cNvSpPr>
          <p:nvPr>
            <p:ph type="title"/>
          </p:nvPr>
        </p:nvSpPr>
        <p:spPr>
          <a:xfrm>
            <a:off x="4768850" y="685800"/>
            <a:ext cx="2618766" cy="4328108"/>
          </a:xfrm>
          <a:prstGeom prst="rect">
            <a:avLst/>
          </a:prstGeom>
        </p:spPr>
        <p:txBody>
          <a:bodyPr vert="horz" wrap="square" lIns="0" tIns="140970" rIns="0" bIns="0" rtlCol="0">
            <a:spAutoFit/>
          </a:bodyPr>
          <a:lstStyle/>
          <a:p>
            <a:pPr algn="l">
              <a:lnSpc>
                <a:spcPct val="100000"/>
              </a:lnSpc>
              <a:spcBef>
                <a:spcPts val="1110"/>
              </a:spcBef>
            </a:pPr>
            <a:r>
              <a:rPr lang="en-US" sz="4000" i="0" dirty="0">
                <a:solidFill>
                  <a:srgbClr val="C00000"/>
                </a:solidFill>
                <a:latin typeface="Arial"/>
                <a:cs typeface="Arial"/>
              </a:rPr>
              <a:t>What Merdeka </a:t>
            </a:r>
            <a:r>
              <a:rPr lang="en-US" sz="4000" i="0" dirty="0" err="1">
                <a:solidFill>
                  <a:srgbClr val="C00000"/>
                </a:solidFill>
                <a:latin typeface="Arial"/>
                <a:cs typeface="Arial"/>
              </a:rPr>
              <a:t>Belajar</a:t>
            </a:r>
            <a:r>
              <a:rPr lang="en-US" sz="4000" i="0" dirty="0">
                <a:solidFill>
                  <a:srgbClr val="C00000"/>
                </a:solidFill>
                <a:latin typeface="Arial"/>
                <a:cs typeface="Arial"/>
              </a:rPr>
              <a:t> really means?</a:t>
            </a:r>
            <a:r>
              <a:rPr lang="en-US" sz="3200" i="0" dirty="0">
                <a:solidFill>
                  <a:srgbClr val="C00000"/>
                </a:solidFill>
                <a:latin typeface="Arial"/>
                <a:cs typeface="Arial"/>
              </a:rPr>
              <a:t/>
            </a:r>
            <a:br>
              <a:rPr lang="en-US" sz="3200" i="0" dirty="0">
                <a:solidFill>
                  <a:srgbClr val="C00000"/>
                </a:solidFill>
                <a:latin typeface="Arial"/>
                <a:cs typeface="Arial"/>
              </a:rPr>
            </a:br>
            <a:r>
              <a:rPr lang="en-US" sz="3200" i="0" dirty="0">
                <a:solidFill>
                  <a:srgbClr val="C00000"/>
                </a:solidFill>
                <a:latin typeface="Arial"/>
                <a:cs typeface="Arial"/>
              </a:rPr>
              <a:t/>
            </a:r>
            <a:br>
              <a:rPr lang="en-US" sz="3200" i="0" dirty="0">
                <a:solidFill>
                  <a:srgbClr val="C00000"/>
                </a:solidFill>
                <a:latin typeface="Arial"/>
                <a:cs typeface="Arial"/>
              </a:rPr>
            </a:br>
            <a:r>
              <a:rPr lang="en-US" sz="2400" i="0" dirty="0">
                <a:solidFill>
                  <a:schemeClr val="tx1"/>
                </a:solidFill>
                <a:latin typeface="Arial"/>
                <a:cs typeface="Arial"/>
              </a:rPr>
              <a:t/>
            </a:r>
            <a:br>
              <a:rPr lang="en-US" sz="2400" i="0" dirty="0">
                <a:solidFill>
                  <a:schemeClr val="tx1"/>
                </a:solidFill>
                <a:latin typeface="Arial"/>
                <a:cs typeface="Arial"/>
              </a:rPr>
            </a:br>
            <a:endParaRPr sz="1600" i="0" dirty="0">
              <a:solidFill>
                <a:schemeClr val="tx1"/>
              </a:solidFill>
              <a:latin typeface="Arial"/>
              <a:cs typeface="Arial"/>
            </a:endParaRPr>
          </a:p>
        </p:txBody>
      </p:sp>
    </p:spTree>
    <p:extLst>
      <p:ext uri="{BB962C8B-B14F-4D97-AF65-F5344CB8AC3E}">
        <p14:creationId xmlns:p14="http://schemas.microsoft.com/office/powerpoint/2010/main" val="407585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60056" cy="532803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701" y="-79268"/>
            <a:ext cx="7560309" cy="5328285"/>
          </a:xfrm>
          <a:custGeom>
            <a:avLst/>
            <a:gdLst/>
            <a:ahLst/>
            <a:cxnLst/>
            <a:rect l="l" t="t" r="r" b="b"/>
            <a:pathLst>
              <a:path w="7560309" h="5328285">
                <a:moveTo>
                  <a:pt x="7560068" y="0"/>
                </a:moveTo>
                <a:lnTo>
                  <a:pt x="0" y="0"/>
                </a:lnTo>
                <a:lnTo>
                  <a:pt x="0" y="5328031"/>
                </a:lnTo>
                <a:lnTo>
                  <a:pt x="7560068" y="5328031"/>
                </a:lnTo>
                <a:lnTo>
                  <a:pt x="7560068" y="0"/>
                </a:lnTo>
                <a:close/>
              </a:path>
            </a:pathLst>
          </a:custGeom>
          <a:solidFill>
            <a:srgbClr val="27AAE1"/>
          </a:solidFill>
        </p:spPr>
        <p:txBody>
          <a:bodyPr wrap="square" lIns="0" tIns="0" rIns="0" bIns="0" rtlCol="0"/>
          <a:lstStyle/>
          <a:p>
            <a:endParaRPr dirty="0"/>
          </a:p>
        </p:txBody>
      </p:sp>
      <p:grpSp>
        <p:nvGrpSpPr>
          <p:cNvPr id="4" name="object 4"/>
          <p:cNvGrpSpPr/>
          <p:nvPr/>
        </p:nvGrpSpPr>
        <p:grpSpPr>
          <a:xfrm>
            <a:off x="4227957" y="780615"/>
            <a:ext cx="3197225" cy="4408805"/>
            <a:chOff x="4227957" y="780615"/>
            <a:chExt cx="3197225" cy="4408805"/>
          </a:xfrm>
        </p:grpSpPr>
        <p:sp>
          <p:nvSpPr>
            <p:cNvPr id="5" name="object 5"/>
            <p:cNvSpPr/>
            <p:nvPr/>
          </p:nvSpPr>
          <p:spPr>
            <a:xfrm>
              <a:off x="4303014" y="1684883"/>
              <a:ext cx="2701290" cy="2701290"/>
            </a:xfrm>
            <a:custGeom>
              <a:avLst/>
              <a:gdLst/>
              <a:ahLst/>
              <a:cxnLst/>
              <a:rect l="l" t="t" r="r" b="b"/>
              <a:pathLst>
                <a:path w="2701290" h="2701290">
                  <a:moveTo>
                    <a:pt x="1350429" y="0"/>
                  </a:moveTo>
                  <a:lnTo>
                    <a:pt x="1301992" y="852"/>
                  </a:lnTo>
                  <a:lnTo>
                    <a:pt x="1253985" y="3390"/>
                  </a:lnTo>
                  <a:lnTo>
                    <a:pt x="1206435" y="7586"/>
                  </a:lnTo>
                  <a:lnTo>
                    <a:pt x="1159372" y="13410"/>
                  </a:lnTo>
                  <a:lnTo>
                    <a:pt x="1112823" y="20834"/>
                  </a:lnTo>
                  <a:lnTo>
                    <a:pt x="1066818" y="29830"/>
                  </a:lnTo>
                  <a:lnTo>
                    <a:pt x="1021384" y="40369"/>
                  </a:lnTo>
                  <a:lnTo>
                    <a:pt x="976551" y="52423"/>
                  </a:lnTo>
                  <a:lnTo>
                    <a:pt x="932347" y="65962"/>
                  </a:lnTo>
                  <a:lnTo>
                    <a:pt x="888800" y="80958"/>
                  </a:lnTo>
                  <a:lnTo>
                    <a:pt x="845940" y="97384"/>
                  </a:lnTo>
                  <a:lnTo>
                    <a:pt x="803794" y="115209"/>
                  </a:lnTo>
                  <a:lnTo>
                    <a:pt x="762391" y="134406"/>
                  </a:lnTo>
                  <a:lnTo>
                    <a:pt x="721761" y="154946"/>
                  </a:lnTo>
                  <a:lnTo>
                    <a:pt x="681930" y="176801"/>
                  </a:lnTo>
                  <a:lnTo>
                    <a:pt x="642929" y="199941"/>
                  </a:lnTo>
                  <a:lnTo>
                    <a:pt x="604784" y="224339"/>
                  </a:lnTo>
                  <a:lnTo>
                    <a:pt x="567526" y="249966"/>
                  </a:lnTo>
                  <a:lnTo>
                    <a:pt x="531183" y="276793"/>
                  </a:lnTo>
                  <a:lnTo>
                    <a:pt x="495783" y="304791"/>
                  </a:lnTo>
                  <a:lnTo>
                    <a:pt x="461354" y="333933"/>
                  </a:lnTo>
                  <a:lnTo>
                    <a:pt x="427926" y="364189"/>
                  </a:lnTo>
                  <a:lnTo>
                    <a:pt x="395527" y="395531"/>
                  </a:lnTo>
                  <a:lnTo>
                    <a:pt x="364185" y="427931"/>
                  </a:lnTo>
                  <a:lnTo>
                    <a:pt x="333929" y="461359"/>
                  </a:lnTo>
                  <a:lnTo>
                    <a:pt x="304787" y="495788"/>
                  </a:lnTo>
                  <a:lnTo>
                    <a:pt x="276789" y="531188"/>
                  </a:lnTo>
                  <a:lnTo>
                    <a:pt x="249962" y="567532"/>
                  </a:lnTo>
                  <a:lnTo>
                    <a:pt x="224336" y="604790"/>
                  </a:lnTo>
                  <a:lnTo>
                    <a:pt x="199938" y="642934"/>
                  </a:lnTo>
                  <a:lnTo>
                    <a:pt x="176798" y="681936"/>
                  </a:lnTo>
                  <a:lnTo>
                    <a:pt x="154944" y="721766"/>
                  </a:lnTo>
                  <a:lnTo>
                    <a:pt x="134404" y="762397"/>
                  </a:lnTo>
                  <a:lnTo>
                    <a:pt x="115207" y="803799"/>
                  </a:lnTo>
                  <a:lnTo>
                    <a:pt x="97382" y="845945"/>
                  </a:lnTo>
                  <a:lnTo>
                    <a:pt x="80957" y="888805"/>
                  </a:lnTo>
                  <a:lnTo>
                    <a:pt x="65961" y="932352"/>
                  </a:lnTo>
                  <a:lnTo>
                    <a:pt x="52422" y="976556"/>
                  </a:lnTo>
                  <a:lnTo>
                    <a:pt x="40368" y="1021388"/>
                  </a:lnTo>
                  <a:lnTo>
                    <a:pt x="29830" y="1066822"/>
                  </a:lnTo>
                  <a:lnTo>
                    <a:pt x="20834" y="1112827"/>
                  </a:lnTo>
                  <a:lnTo>
                    <a:pt x="13410" y="1159375"/>
                  </a:lnTo>
                  <a:lnTo>
                    <a:pt x="7586" y="1206438"/>
                  </a:lnTo>
                  <a:lnTo>
                    <a:pt x="3390" y="1253987"/>
                  </a:lnTo>
                  <a:lnTo>
                    <a:pt x="852" y="1301993"/>
                  </a:lnTo>
                  <a:lnTo>
                    <a:pt x="0" y="1350429"/>
                  </a:lnTo>
                  <a:lnTo>
                    <a:pt x="852" y="1398865"/>
                  </a:lnTo>
                  <a:lnTo>
                    <a:pt x="3390" y="1446872"/>
                  </a:lnTo>
                  <a:lnTo>
                    <a:pt x="7586" y="1494422"/>
                  </a:lnTo>
                  <a:lnTo>
                    <a:pt x="13410" y="1541485"/>
                  </a:lnTo>
                  <a:lnTo>
                    <a:pt x="20834" y="1588034"/>
                  </a:lnTo>
                  <a:lnTo>
                    <a:pt x="29830" y="1634039"/>
                  </a:lnTo>
                  <a:lnTo>
                    <a:pt x="40368" y="1679473"/>
                  </a:lnTo>
                  <a:lnTo>
                    <a:pt x="52422" y="1724306"/>
                  </a:lnTo>
                  <a:lnTo>
                    <a:pt x="65961" y="1768510"/>
                  </a:lnTo>
                  <a:lnTo>
                    <a:pt x="80957" y="1812057"/>
                  </a:lnTo>
                  <a:lnTo>
                    <a:pt x="97382" y="1854917"/>
                  </a:lnTo>
                  <a:lnTo>
                    <a:pt x="115207" y="1897063"/>
                  </a:lnTo>
                  <a:lnTo>
                    <a:pt x="134404" y="1938466"/>
                  </a:lnTo>
                  <a:lnTo>
                    <a:pt x="154944" y="1979097"/>
                  </a:lnTo>
                  <a:lnTo>
                    <a:pt x="176798" y="2018927"/>
                  </a:lnTo>
                  <a:lnTo>
                    <a:pt x="199938" y="2057929"/>
                  </a:lnTo>
                  <a:lnTo>
                    <a:pt x="224336" y="2096073"/>
                  </a:lnTo>
                  <a:lnTo>
                    <a:pt x="249962" y="2133331"/>
                  </a:lnTo>
                  <a:lnTo>
                    <a:pt x="276789" y="2169674"/>
                  </a:lnTo>
                  <a:lnTo>
                    <a:pt x="304787" y="2205074"/>
                  </a:lnTo>
                  <a:lnTo>
                    <a:pt x="333929" y="2239503"/>
                  </a:lnTo>
                  <a:lnTo>
                    <a:pt x="364185" y="2272931"/>
                  </a:lnTo>
                  <a:lnTo>
                    <a:pt x="395527" y="2305330"/>
                  </a:lnTo>
                  <a:lnTo>
                    <a:pt x="427926" y="2336672"/>
                  </a:lnTo>
                  <a:lnTo>
                    <a:pt x="461354" y="2366928"/>
                  </a:lnTo>
                  <a:lnTo>
                    <a:pt x="495783" y="2396070"/>
                  </a:lnTo>
                  <a:lnTo>
                    <a:pt x="531183" y="2424068"/>
                  </a:lnTo>
                  <a:lnTo>
                    <a:pt x="567526" y="2450895"/>
                  </a:lnTo>
                  <a:lnTo>
                    <a:pt x="604784" y="2476521"/>
                  </a:lnTo>
                  <a:lnTo>
                    <a:pt x="642929" y="2500919"/>
                  </a:lnTo>
                  <a:lnTo>
                    <a:pt x="681930" y="2524059"/>
                  </a:lnTo>
                  <a:lnTo>
                    <a:pt x="721761" y="2545913"/>
                  </a:lnTo>
                  <a:lnTo>
                    <a:pt x="762391" y="2566453"/>
                  </a:lnTo>
                  <a:lnTo>
                    <a:pt x="803794" y="2585650"/>
                  </a:lnTo>
                  <a:lnTo>
                    <a:pt x="845940" y="2603475"/>
                  </a:lnTo>
                  <a:lnTo>
                    <a:pt x="888800" y="2619900"/>
                  </a:lnTo>
                  <a:lnTo>
                    <a:pt x="932347" y="2634897"/>
                  </a:lnTo>
                  <a:lnTo>
                    <a:pt x="976551" y="2648436"/>
                  </a:lnTo>
                  <a:lnTo>
                    <a:pt x="1021384" y="2660489"/>
                  </a:lnTo>
                  <a:lnTo>
                    <a:pt x="1066818" y="2671028"/>
                  </a:lnTo>
                  <a:lnTo>
                    <a:pt x="1112823" y="2680023"/>
                  </a:lnTo>
                  <a:lnTo>
                    <a:pt x="1159372" y="2687448"/>
                  </a:lnTo>
                  <a:lnTo>
                    <a:pt x="1206435" y="2693272"/>
                  </a:lnTo>
                  <a:lnTo>
                    <a:pt x="1253985" y="2697467"/>
                  </a:lnTo>
                  <a:lnTo>
                    <a:pt x="1301992" y="2700005"/>
                  </a:lnTo>
                  <a:lnTo>
                    <a:pt x="1350429" y="2700858"/>
                  </a:lnTo>
                  <a:lnTo>
                    <a:pt x="1398865" y="2700005"/>
                  </a:lnTo>
                  <a:lnTo>
                    <a:pt x="1446872" y="2697467"/>
                  </a:lnTo>
                  <a:lnTo>
                    <a:pt x="1494422" y="2693272"/>
                  </a:lnTo>
                  <a:lnTo>
                    <a:pt x="1541485" y="2687448"/>
                  </a:lnTo>
                  <a:lnTo>
                    <a:pt x="1588034" y="2680023"/>
                  </a:lnTo>
                  <a:lnTo>
                    <a:pt x="1634040" y="2671028"/>
                  </a:lnTo>
                  <a:lnTo>
                    <a:pt x="1679474" y="2660489"/>
                  </a:lnTo>
                  <a:lnTo>
                    <a:pt x="1724307" y="2648436"/>
                  </a:lnTo>
                  <a:lnTo>
                    <a:pt x="1768511" y="2634897"/>
                  </a:lnTo>
                  <a:lnTo>
                    <a:pt x="1812058" y="2619900"/>
                  </a:lnTo>
                  <a:lnTo>
                    <a:pt x="1854919" y="2603475"/>
                  </a:lnTo>
                  <a:lnTo>
                    <a:pt x="1897065" y="2585650"/>
                  </a:lnTo>
                  <a:lnTo>
                    <a:pt x="1938468" y="2566453"/>
                  </a:lnTo>
                  <a:lnTo>
                    <a:pt x="1979099" y="2545913"/>
                  </a:lnTo>
                  <a:lnTo>
                    <a:pt x="2018930" y="2524059"/>
                  </a:lnTo>
                  <a:lnTo>
                    <a:pt x="2057932" y="2500919"/>
                  </a:lnTo>
                  <a:lnTo>
                    <a:pt x="2096077" y="2476521"/>
                  </a:lnTo>
                  <a:lnTo>
                    <a:pt x="2133335" y="2450895"/>
                  </a:lnTo>
                  <a:lnTo>
                    <a:pt x="2169679" y="2424068"/>
                  </a:lnTo>
                  <a:lnTo>
                    <a:pt x="2205080" y="2396070"/>
                  </a:lnTo>
                  <a:lnTo>
                    <a:pt x="2239508" y="2366928"/>
                  </a:lnTo>
                  <a:lnTo>
                    <a:pt x="2272937" y="2336672"/>
                  </a:lnTo>
                  <a:lnTo>
                    <a:pt x="2305337" y="2305330"/>
                  </a:lnTo>
                  <a:lnTo>
                    <a:pt x="2336679" y="2272931"/>
                  </a:lnTo>
                  <a:lnTo>
                    <a:pt x="2366936" y="2239503"/>
                  </a:lnTo>
                  <a:lnTo>
                    <a:pt x="2396077" y="2205074"/>
                  </a:lnTo>
                  <a:lnTo>
                    <a:pt x="2424076" y="2169674"/>
                  </a:lnTo>
                  <a:lnTo>
                    <a:pt x="2450903" y="2133331"/>
                  </a:lnTo>
                  <a:lnTo>
                    <a:pt x="2476530" y="2096073"/>
                  </a:lnTo>
                  <a:lnTo>
                    <a:pt x="2500928" y="2057929"/>
                  </a:lnTo>
                  <a:lnTo>
                    <a:pt x="2524069" y="2018927"/>
                  </a:lnTo>
                  <a:lnTo>
                    <a:pt x="2545923" y="1979097"/>
                  </a:lnTo>
                  <a:lnTo>
                    <a:pt x="2566463" y="1938466"/>
                  </a:lnTo>
                  <a:lnTo>
                    <a:pt x="2585661" y="1897063"/>
                  </a:lnTo>
                  <a:lnTo>
                    <a:pt x="2603486" y="1854917"/>
                  </a:lnTo>
                  <a:lnTo>
                    <a:pt x="2619911" y="1812057"/>
                  </a:lnTo>
                  <a:lnTo>
                    <a:pt x="2634908" y="1768510"/>
                  </a:lnTo>
                  <a:lnTo>
                    <a:pt x="2648447" y="1724306"/>
                  </a:lnTo>
                  <a:lnTo>
                    <a:pt x="2660501" y="1679473"/>
                  </a:lnTo>
                  <a:lnTo>
                    <a:pt x="2671040" y="1634039"/>
                  </a:lnTo>
                  <a:lnTo>
                    <a:pt x="2680036" y="1588034"/>
                  </a:lnTo>
                  <a:lnTo>
                    <a:pt x="2687460" y="1541485"/>
                  </a:lnTo>
                  <a:lnTo>
                    <a:pt x="2693284" y="1494422"/>
                  </a:lnTo>
                  <a:lnTo>
                    <a:pt x="2697480" y="1446872"/>
                  </a:lnTo>
                  <a:lnTo>
                    <a:pt x="2700018" y="1398865"/>
                  </a:lnTo>
                  <a:lnTo>
                    <a:pt x="2700870" y="1350429"/>
                  </a:lnTo>
                  <a:lnTo>
                    <a:pt x="2700018" y="1301993"/>
                  </a:lnTo>
                  <a:lnTo>
                    <a:pt x="2697480" y="1253987"/>
                  </a:lnTo>
                  <a:lnTo>
                    <a:pt x="2693284" y="1206438"/>
                  </a:lnTo>
                  <a:lnTo>
                    <a:pt x="2687460" y="1159375"/>
                  </a:lnTo>
                  <a:lnTo>
                    <a:pt x="2680036" y="1112827"/>
                  </a:lnTo>
                  <a:lnTo>
                    <a:pt x="2671040" y="1066822"/>
                  </a:lnTo>
                  <a:lnTo>
                    <a:pt x="2660501" y="1021388"/>
                  </a:lnTo>
                  <a:lnTo>
                    <a:pt x="2648447" y="976556"/>
                  </a:lnTo>
                  <a:lnTo>
                    <a:pt x="2634908" y="932352"/>
                  </a:lnTo>
                  <a:lnTo>
                    <a:pt x="2619911" y="888805"/>
                  </a:lnTo>
                  <a:lnTo>
                    <a:pt x="2603486" y="845945"/>
                  </a:lnTo>
                  <a:lnTo>
                    <a:pt x="2585661" y="803799"/>
                  </a:lnTo>
                  <a:lnTo>
                    <a:pt x="2566463" y="762397"/>
                  </a:lnTo>
                  <a:lnTo>
                    <a:pt x="2545923" y="721766"/>
                  </a:lnTo>
                  <a:lnTo>
                    <a:pt x="2524069" y="681936"/>
                  </a:lnTo>
                  <a:lnTo>
                    <a:pt x="2500928" y="642934"/>
                  </a:lnTo>
                  <a:lnTo>
                    <a:pt x="2476530" y="604790"/>
                  </a:lnTo>
                  <a:lnTo>
                    <a:pt x="2450903" y="567532"/>
                  </a:lnTo>
                  <a:lnTo>
                    <a:pt x="2424076" y="531188"/>
                  </a:lnTo>
                  <a:lnTo>
                    <a:pt x="2396077" y="495788"/>
                  </a:lnTo>
                  <a:lnTo>
                    <a:pt x="2366936" y="461359"/>
                  </a:lnTo>
                  <a:lnTo>
                    <a:pt x="2336679" y="427931"/>
                  </a:lnTo>
                  <a:lnTo>
                    <a:pt x="2305337" y="395531"/>
                  </a:lnTo>
                  <a:lnTo>
                    <a:pt x="2272937" y="364189"/>
                  </a:lnTo>
                  <a:lnTo>
                    <a:pt x="2239508" y="333933"/>
                  </a:lnTo>
                  <a:lnTo>
                    <a:pt x="2205080" y="304791"/>
                  </a:lnTo>
                  <a:lnTo>
                    <a:pt x="2169679" y="276793"/>
                  </a:lnTo>
                  <a:lnTo>
                    <a:pt x="2133335" y="249966"/>
                  </a:lnTo>
                  <a:lnTo>
                    <a:pt x="2096077" y="224339"/>
                  </a:lnTo>
                  <a:lnTo>
                    <a:pt x="2057932" y="199941"/>
                  </a:lnTo>
                  <a:lnTo>
                    <a:pt x="2018930" y="176801"/>
                  </a:lnTo>
                  <a:lnTo>
                    <a:pt x="1979099" y="154946"/>
                  </a:lnTo>
                  <a:lnTo>
                    <a:pt x="1938468" y="134406"/>
                  </a:lnTo>
                  <a:lnTo>
                    <a:pt x="1897065" y="115209"/>
                  </a:lnTo>
                  <a:lnTo>
                    <a:pt x="1854919" y="97384"/>
                  </a:lnTo>
                  <a:lnTo>
                    <a:pt x="1812058" y="80958"/>
                  </a:lnTo>
                  <a:lnTo>
                    <a:pt x="1768511" y="65962"/>
                  </a:lnTo>
                  <a:lnTo>
                    <a:pt x="1724307" y="52423"/>
                  </a:lnTo>
                  <a:lnTo>
                    <a:pt x="1679474" y="40369"/>
                  </a:lnTo>
                  <a:lnTo>
                    <a:pt x="1634040" y="29830"/>
                  </a:lnTo>
                  <a:lnTo>
                    <a:pt x="1588034" y="20834"/>
                  </a:lnTo>
                  <a:lnTo>
                    <a:pt x="1541485" y="13410"/>
                  </a:lnTo>
                  <a:lnTo>
                    <a:pt x="1494422" y="7586"/>
                  </a:lnTo>
                  <a:lnTo>
                    <a:pt x="1446872" y="3390"/>
                  </a:lnTo>
                  <a:lnTo>
                    <a:pt x="1398865" y="852"/>
                  </a:lnTo>
                  <a:lnTo>
                    <a:pt x="1350429" y="0"/>
                  </a:lnTo>
                  <a:close/>
                </a:path>
              </a:pathLst>
            </a:custGeom>
            <a:solidFill>
              <a:srgbClr val="FCF7BF"/>
            </a:solidFill>
          </p:spPr>
          <p:txBody>
            <a:bodyPr wrap="square" lIns="0" tIns="0" rIns="0" bIns="0" rtlCol="0"/>
            <a:lstStyle/>
            <a:p>
              <a:endParaRPr/>
            </a:p>
          </p:txBody>
        </p:sp>
        <p:sp>
          <p:nvSpPr>
            <p:cNvPr id="6" name="object 6"/>
            <p:cNvSpPr/>
            <p:nvPr/>
          </p:nvSpPr>
          <p:spPr>
            <a:xfrm>
              <a:off x="5147043" y="1795881"/>
              <a:ext cx="2277745" cy="2277745"/>
            </a:xfrm>
            <a:custGeom>
              <a:avLst/>
              <a:gdLst/>
              <a:ahLst/>
              <a:cxnLst/>
              <a:rect l="l" t="t" r="r" b="b"/>
              <a:pathLst>
                <a:path w="2277745" h="2277745">
                  <a:moveTo>
                    <a:pt x="1138770" y="0"/>
                  </a:moveTo>
                  <a:lnTo>
                    <a:pt x="1090633" y="999"/>
                  </a:lnTo>
                  <a:lnTo>
                    <a:pt x="1043004" y="3969"/>
                  </a:lnTo>
                  <a:lnTo>
                    <a:pt x="995925" y="8872"/>
                  </a:lnTo>
                  <a:lnTo>
                    <a:pt x="949433" y="15668"/>
                  </a:lnTo>
                  <a:lnTo>
                    <a:pt x="903570" y="24317"/>
                  </a:lnTo>
                  <a:lnTo>
                    <a:pt x="858374" y="34779"/>
                  </a:lnTo>
                  <a:lnTo>
                    <a:pt x="813885" y="47016"/>
                  </a:lnTo>
                  <a:lnTo>
                    <a:pt x="770142" y="60987"/>
                  </a:lnTo>
                  <a:lnTo>
                    <a:pt x="727186" y="76653"/>
                  </a:lnTo>
                  <a:lnTo>
                    <a:pt x="685055" y="93974"/>
                  </a:lnTo>
                  <a:lnTo>
                    <a:pt x="643788" y="112912"/>
                  </a:lnTo>
                  <a:lnTo>
                    <a:pt x="603427" y="133426"/>
                  </a:lnTo>
                  <a:lnTo>
                    <a:pt x="564009" y="155477"/>
                  </a:lnTo>
                  <a:lnTo>
                    <a:pt x="525575" y="179026"/>
                  </a:lnTo>
                  <a:lnTo>
                    <a:pt x="488165" y="204032"/>
                  </a:lnTo>
                  <a:lnTo>
                    <a:pt x="451816" y="230456"/>
                  </a:lnTo>
                  <a:lnTo>
                    <a:pt x="416570" y="258260"/>
                  </a:lnTo>
                  <a:lnTo>
                    <a:pt x="382466" y="287402"/>
                  </a:lnTo>
                  <a:lnTo>
                    <a:pt x="349543" y="317845"/>
                  </a:lnTo>
                  <a:lnTo>
                    <a:pt x="317840" y="349548"/>
                  </a:lnTo>
                  <a:lnTo>
                    <a:pt x="287398" y="382471"/>
                  </a:lnTo>
                  <a:lnTo>
                    <a:pt x="258256" y="416576"/>
                  </a:lnTo>
                  <a:lnTo>
                    <a:pt x="230453" y="451822"/>
                  </a:lnTo>
                  <a:lnTo>
                    <a:pt x="204028" y="488170"/>
                  </a:lnTo>
                  <a:lnTo>
                    <a:pt x="179022" y="525581"/>
                  </a:lnTo>
                  <a:lnTo>
                    <a:pt x="155474" y="564015"/>
                  </a:lnTo>
                  <a:lnTo>
                    <a:pt x="133424" y="603432"/>
                  </a:lnTo>
                  <a:lnTo>
                    <a:pt x="112910" y="643794"/>
                  </a:lnTo>
                  <a:lnTo>
                    <a:pt x="93973" y="685060"/>
                  </a:lnTo>
                  <a:lnTo>
                    <a:pt x="76651" y="727191"/>
                  </a:lnTo>
                  <a:lnTo>
                    <a:pt x="60985" y="770147"/>
                  </a:lnTo>
                  <a:lnTo>
                    <a:pt x="47015" y="813890"/>
                  </a:lnTo>
                  <a:lnTo>
                    <a:pt x="34778" y="858378"/>
                  </a:lnTo>
                  <a:lnTo>
                    <a:pt x="24316" y="903574"/>
                  </a:lnTo>
                  <a:lnTo>
                    <a:pt x="15668" y="949437"/>
                  </a:lnTo>
                  <a:lnTo>
                    <a:pt x="8872" y="995927"/>
                  </a:lnTo>
                  <a:lnTo>
                    <a:pt x="3969" y="1043006"/>
                  </a:lnTo>
                  <a:lnTo>
                    <a:pt x="999" y="1090634"/>
                  </a:lnTo>
                  <a:lnTo>
                    <a:pt x="0" y="1138770"/>
                  </a:lnTo>
                  <a:lnTo>
                    <a:pt x="999" y="1186908"/>
                  </a:lnTo>
                  <a:lnTo>
                    <a:pt x="3969" y="1234537"/>
                  </a:lnTo>
                  <a:lnTo>
                    <a:pt x="8872" y="1281616"/>
                  </a:lnTo>
                  <a:lnTo>
                    <a:pt x="15668" y="1328107"/>
                  </a:lnTo>
                  <a:lnTo>
                    <a:pt x="24316" y="1373971"/>
                  </a:lnTo>
                  <a:lnTo>
                    <a:pt x="34778" y="1419167"/>
                  </a:lnTo>
                  <a:lnTo>
                    <a:pt x="47015" y="1463656"/>
                  </a:lnTo>
                  <a:lnTo>
                    <a:pt x="60985" y="1507398"/>
                  </a:lnTo>
                  <a:lnTo>
                    <a:pt x="76651" y="1550355"/>
                  </a:lnTo>
                  <a:lnTo>
                    <a:pt x="93973" y="1592486"/>
                  </a:lnTo>
                  <a:lnTo>
                    <a:pt x="112910" y="1633752"/>
                  </a:lnTo>
                  <a:lnTo>
                    <a:pt x="133424" y="1674114"/>
                  </a:lnTo>
                  <a:lnTo>
                    <a:pt x="155474" y="1713531"/>
                  </a:lnTo>
                  <a:lnTo>
                    <a:pt x="179022" y="1751965"/>
                  </a:lnTo>
                  <a:lnTo>
                    <a:pt x="204028" y="1789376"/>
                  </a:lnTo>
                  <a:lnTo>
                    <a:pt x="230453" y="1825724"/>
                  </a:lnTo>
                  <a:lnTo>
                    <a:pt x="258256" y="1860971"/>
                  </a:lnTo>
                  <a:lnTo>
                    <a:pt x="287398" y="1895075"/>
                  </a:lnTo>
                  <a:lnTo>
                    <a:pt x="317840" y="1927998"/>
                  </a:lnTo>
                  <a:lnTo>
                    <a:pt x="349543" y="1959701"/>
                  </a:lnTo>
                  <a:lnTo>
                    <a:pt x="382466" y="1990143"/>
                  </a:lnTo>
                  <a:lnTo>
                    <a:pt x="416570" y="2019285"/>
                  </a:lnTo>
                  <a:lnTo>
                    <a:pt x="451816" y="2047088"/>
                  </a:lnTo>
                  <a:lnTo>
                    <a:pt x="488165" y="2073513"/>
                  </a:lnTo>
                  <a:lnTo>
                    <a:pt x="525575" y="2098518"/>
                  </a:lnTo>
                  <a:lnTo>
                    <a:pt x="564009" y="2122066"/>
                  </a:lnTo>
                  <a:lnTo>
                    <a:pt x="603427" y="2144117"/>
                  </a:lnTo>
                  <a:lnTo>
                    <a:pt x="643788" y="2164631"/>
                  </a:lnTo>
                  <a:lnTo>
                    <a:pt x="685055" y="2183568"/>
                  </a:lnTo>
                  <a:lnTo>
                    <a:pt x="727186" y="2200889"/>
                  </a:lnTo>
                  <a:lnTo>
                    <a:pt x="770142" y="2216555"/>
                  </a:lnTo>
                  <a:lnTo>
                    <a:pt x="813885" y="2230526"/>
                  </a:lnTo>
                  <a:lnTo>
                    <a:pt x="858374" y="2242762"/>
                  </a:lnTo>
                  <a:lnTo>
                    <a:pt x="903570" y="2253225"/>
                  </a:lnTo>
                  <a:lnTo>
                    <a:pt x="949433" y="2261873"/>
                  </a:lnTo>
                  <a:lnTo>
                    <a:pt x="995925" y="2268669"/>
                  </a:lnTo>
                  <a:lnTo>
                    <a:pt x="1043004" y="2273572"/>
                  </a:lnTo>
                  <a:lnTo>
                    <a:pt x="1090633" y="2276542"/>
                  </a:lnTo>
                  <a:lnTo>
                    <a:pt x="1138770" y="2277541"/>
                  </a:lnTo>
                  <a:lnTo>
                    <a:pt x="1186907" y="2276542"/>
                  </a:lnTo>
                  <a:lnTo>
                    <a:pt x="1234535" y="2273572"/>
                  </a:lnTo>
                  <a:lnTo>
                    <a:pt x="1281614" y="2268669"/>
                  </a:lnTo>
                  <a:lnTo>
                    <a:pt x="1328104" y="2261873"/>
                  </a:lnTo>
                  <a:lnTo>
                    <a:pt x="1373967" y="2253225"/>
                  </a:lnTo>
                  <a:lnTo>
                    <a:pt x="1419163" y="2242762"/>
                  </a:lnTo>
                  <a:lnTo>
                    <a:pt x="1463651" y="2230526"/>
                  </a:lnTo>
                  <a:lnTo>
                    <a:pt x="1507393" y="2216555"/>
                  </a:lnTo>
                  <a:lnTo>
                    <a:pt x="1550350" y="2200889"/>
                  </a:lnTo>
                  <a:lnTo>
                    <a:pt x="1592481" y="2183568"/>
                  </a:lnTo>
                  <a:lnTo>
                    <a:pt x="1633747" y="2164631"/>
                  </a:lnTo>
                  <a:lnTo>
                    <a:pt x="1674108" y="2144117"/>
                  </a:lnTo>
                  <a:lnTo>
                    <a:pt x="1713526" y="2122066"/>
                  </a:lnTo>
                  <a:lnTo>
                    <a:pt x="1751960" y="2098518"/>
                  </a:lnTo>
                  <a:lnTo>
                    <a:pt x="1789371" y="2073513"/>
                  </a:lnTo>
                  <a:lnTo>
                    <a:pt x="1825719" y="2047088"/>
                  </a:lnTo>
                  <a:lnTo>
                    <a:pt x="1860965" y="2019285"/>
                  </a:lnTo>
                  <a:lnTo>
                    <a:pt x="1895070" y="1990143"/>
                  </a:lnTo>
                  <a:lnTo>
                    <a:pt x="1927993" y="1959701"/>
                  </a:lnTo>
                  <a:lnTo>
                    <a:pt x="1959696" y="1927998"/>
                  </a:lnTo>
                  <a:lnTo>
                    <a:pt x="1990138" y="1895075"/>
                  </a:lnTo>
                  <a:lnTo>
                    <a:pt x="2019281" y="1860971"/>
                  </a:lnTo>
                  <a:lnTo>
                    <a:pt x="2047084" y="1825724"/>
                  </a:lnTo>
                  <a:lnTo>
                    <a:pt x="2073509" y="1789376"/>
                  </a:lnTo>
                  <a:lnTo>
                    <a:pt x="2098515" y="1751965"/>
                  </a:lnTo>
                  <a:lnTo>
                    <a:pt x="2122064" y="1713531"/>
                  </a:lnTo>
                  <a:lnTo>
                    <a:pt x="2144115" y="1674114"/>
                  </a:lnTo>
                  <a:lnTo>
                    <a:pt x="2164629" y="1633752"/>
                  </a:lnTo>
                  <a:lnTo>
                    <a:pt x="2183566" y="1592486"/>
                  </a:lnTo>
                  <a:lnTo>
                    <a:pt x="2200888" y="1550355"/>
                  </a:lnTo>
                  <a:lnTo>
                    <a:pt x="2216554" y="1507398"/>
                  </a:lnTo>
                  <a:lnTo>
                    <a:pt x="2230525" y="1463656"/>
                  </a:lnTo>
                  <a:lnTo>
                    <a:pt x="2242762" y="1419167"/>
                  </a:lnTo>
                  <a:lnTo>
                    <a:pt x="2253224" y="1373971"/>
                  </a:lnTo>
                  <a:lnTo>
                    <a:pt x="2261873" y="1328107"/>
                  </a:lnTo>
                  <a:lnTo>
                    <a:pt x="2268669" y="1281616"/>
                  </a:lnTo>
                  <a:lnTo>
                    <a:pt x="2273571" y="1234537"/>
                  </a:lnTo>
                  <a:lnTo>
                    <a:pt x="2276542" y="1186908"/>
                  </a:lnTo>
                  <a:lnTo>
                    <a:pt x="2277541" y="1138770"/>
                  </a:lnTo>
                  <a:lnTo>
                    <a:pt x="2276542" y="1090634"/>
                  </a:lnTo>
                  <a:lnTo>
                    <a:pt x="2273571" y="1043006"/>
                  </a:lnTo>
                  <a:lnTo>
                    <a:pt x="2268669" y="995927"/>
                  </a:lnTo>
                  <a:lnTo>
                    <a:pt x="2261873" y="949437"/>
                  </a:lnTo>
                  <a:lnTo>
                    <a:pt x="2253224" y="903574"/>
                  </a:lnTo>
                  <a:lnTo>
                    <a:pt x="2242762" y="858378"/>
                  </a:lnTo>
                  <a:lnTo>
                    <a:pt x="2230525" y="813890"/>
                  </a:lnTo>
                  <a:lnTo>
                    <a:pt x="2216554" y="770147"/>
                  </a:lnTo>
                  <a:lnTo>
                    <a:pt x="2200888" y="727191"/>
                  </a:lnTo>
                  <a:lnTo>
                    <a:pt x="2183566" y="685060"/>
                  </a:lnTo>
                  <a:lnTo>
                    <a:pt x="2164629" y="643794"/>
                  </a:lnTo>
                  <a:lnTo>
                    <a:pt x="2144115" y="603432"/>
                  </a:lnTo>
                  <a:lnTo>
                    <a:pt x="2122064" y="564015"/>
                  </a:lnTo>
                  <a:lnTo>
                    <a:pt x="2098515" y="525581"/>
                  </a:lnTo>
                  <a:lnTo>
                    <a:pt x="2073509" y="488170"/>
                  </a:lnTo>
                  <a:lnTo>
                    <a:pt x="2047084" y="451822"/>
                  </a:lnTo>
                  <a:lnTo>
                    <a:pt x="2019281" y="416576"/>
                  </a:lnTo>
                  <a:lnTo>
                    <a:pt x="1990138" y="382471"/>
                  </a:lnTo>
                  <a:lnTo>
                    <a:pt x="1959696" y="349548"/>
                  </a:lnTo>
                  <a:lnTo>
                    <a:pt x="1927993" y="317845"/>
                  </a:lnTo>
                  <a:lnTo>
                    <a:pt x="1895070" y="287402"/>
                  </a:lnTo>
                  <a:lnTo>
                    <a:pt x="1860965" y="258260"/>
                  </a:lnTo>
                  <a:lnTo>
                    <a:pt x="1825719" y="230456"/>
                  </a:lnTo>
                  <a:lnTo>
                    <a:pt x="1789371" y="204032"/>
                  </a:lnTo>
                  <a:lnTo>
                    <a:pt x="1751960" y="179026"/>
                  </a:lnTo>
                  <a:lnTo>
                    <a:pt x="1713526" y="155477"/>
                  </a:lnTo>
                  <a:lnTo>
                    <a:pt x="1674108" y="133426"/>
                  </a:lnTo>
                  <a:lnTo>
                    <a:pt x="1633747" y="112912"/>
                  </a:lnTo>
                  <a:lnTo>
                    <a:pt x="1592481" y="93974"/>
                  </a:lnTo>
                  <a:lnTo>
                    <a:pt x="1550350" y="76653"/>
                  </a:lnTo>
                  <a:lnTo>
                    <a:pt x="1507393" y="60987"/>
                  </a:lnTo>
                  <a:lnTo>
                    <a:pt x="1463651" y="47016"/>
                  </a:lnTo>
                  <a:lnTo>
                    <a:pt x="1419163" y="34779"/>
                  </a:lnTo>
                  <a:lnTo>
                    <a:pt x="1373967" y="24317"/>
                  </a:lnTo>
                  <a:lnTo>
                    <a:pt x="1328104" y="15668"/>
                  </a:lnTo>
                  <a:lnTo>
                    <a:pt x="1281614" y="8872"/>
                  </a:lnTo>
                  <a:lnTo>
                    <a:pt x="1234535" y="3969"/>
                  </a:lnTo>
                  <a:lnTo>
                    <a:pt x="1186907" y="999"/>
                  </a:lnTo>
                  <a:lnTo>
                    <a:pt x="1138770" y="0"/>
                  </a:lnTo>
                  <a:close/>
                </a:path>
              </a:pathLst>
            </a:custGeom>
            <a:solidFill>
              <a:srgbClr val="FCF49C"/>
            </a:solidFill>
          </p:spPr>
          <p:txBody>
            <a:bodyPr wrap="square" lIns="0" tIns="0" rIns="0" bIns="0" rtlCol="0"/>
            <a:lstStyle/>
            <a:p>
              <a:endParaRPr/>
            </a:p>
          </p:txBody>
        </p:sp>
        <p:sp>
          <p:nvSpPr>
            <p:cNvPr id="7" name="object 7"/>
            <p:cNvSpPr/>
            <p:nvPr/>
          </p:nvSpPr>
          <p:spPr>
            <a:xfrm>
              <a:off x="5450865" y="2667012"/>
              <a:ext cx="1744345" cy="1744345"/>
            </a:xfrm>
            <a:custGeom>
              <a:avLst/>
              <a:gdLst/>
              <a:ahLst/>
              <a:cxnLst/>
              <a:rect l="l" t="t" r="r" b="b"/>
              <a:pathLst>
                <a:path w="1744345" h="1744345">
                  <a:moveTo>
                    <a:pt x="872058" y="0"/>
                  </a:moveTo>
                  <a:lnTo>
                    <a:pt x="824209" y="1290"/>
                  </a:lnTo>
                  <a:lnTo>
                    <a:pt x="777036" y="5117"/>
                  </a:lnTo>
                  <a:lnTo>
                    <a:pt x="730603" y="11414"/>
                  </a:lnTo>
                  <a:lnTo>
                    <a:pt x="684978" y="20114"/>
                  </a:lnTo>
                  <a:lnTo>
                    <a:pt x="640226" y="31151"/>
                  </a:lnTo>
                  <a:lnTo>
                    <a:pt x="596416" y="44459"/>
                  </a:lnTo>
                  <a:lnTo>
                    <a:pt x="553612" y="59971"/>
                  </a:lnTo>
                  <a:lnTo>
                    <a:pt x="511882" y="77620"/>
                  </a:lnTo>
                  <a:lnTo>
                    <a:pt x="471292" y="97340"/>
                  </a:lnTo>
                  <a:lnTo>
                    <a:pt x="431909" y="119065"/>
                  </a:lnTo>
                  <a:lnTo>
                    <a:pt x="393798" y="142727"/>
                  </a:lnTo>
                  <a:lnTo>
                    <a:pt x="357027" y="168261"/>
                  </a:lnTo>
                  <a:lnTo>
                    <a:pt x="321662" y="195600"/>
                  </a:lnTo>
                  <a:lnTo>
                    <a:pt x="287769" y="224677"/>
                  </a:lnTo>
                  <a:lnTo>
                    <a:pt x="255416" y="255427"/>
                  </a:lnTo>
                  <a:lnTo>
                    <a:pt x="224667" y="287781"/>
                  </a:lnTo>
                  <a:lnTo>
                    <a:pt x="195591" y="321675"/>
                  </a:lnTo>
                  <a:lnTo>
                    <a:pt x="168253" y="357041"/>
                  </a:lnTo>
                  <a:lnTo>
                    <a:pt x="142720" y="393812"/>
                  </a:lnTo>
                  <a:lnTo>
                    <a:pt x="119059" y="431924"/>
                  </a:lnTo>
                  <a:lnTo>
                    <a:pt x="97335" y="471308"/>
                  </a:lnTo>
                  <a:lnTo>
                    <a:pt x="77616" y="511898"/>
                  </a:lnTo>
                  <a:lnTo>
                    <a:pt x="59968" y="553628"/>
                  </a:lnTo>
                  <a:lnTo>
                    <a:pt x="44457" y="596432"/>
                  </a:lnTo>
                  <a:lnTo>
                    <a:pt x="31150" y="640243"/>
                  </a:lnTo>
                  <a:lnTo>
                    <a:pt x="20113" y="684994"/>
                  </a:lnTo>
                  <a:lnTo>
                    <a:pt x="11413" y="730618"/>
                  </a:lnTo>
                  <a:lnTo>
                    <a:pt x="5116" y="777050"/>
                  </a:lnTo>
                  <a:lnTo>
                    <a:pt x="1290" y="824223"/>
                  </a:lnTo>
                  <a:lnTo>
                    <a:pt x="0" y="872070"/>
                  </a:lnTo>
                  <a:lnTo>
                    <a:pt x="1290" y="919919"/>
                  </a:lnTo>
                  <a:lnTo>
                    <a:pt x="5116" y="967093"/>
                  </a:lnTo>
                  <a:lnTo>
                    <a:pt x="11413" y="1013526"/>
                  </a:lnTo>
                  <a:lnTo>
                    <a:pt x="20113" y="1059151"/>
                  </a:lnTo>
                  <a:lnTo>
                    <a:pt x="31150" y="1103903"/>
                  </a:lnTo>
                  <a:lnTo>
                    <a:pt x="44457" y="1147714"/>
                  </a:lnTo>
                  <a:lnTo>
                    <a:pt x="59968" y="1190518"/>
                  </a:lnTo>
                  <a:lnTo>
                    <a:pt x="77616" y="1232248"/>
                  </a:lnTo>
                  <a:lnTo>
                    <a:pt x="97335" y="1272839"/>
                  </a:lnTo>
                  <a:lnTo>
                    <a:pt x="119059" y="1312223"/>
                  </a:lnTo>
                  <a:lnTo>
                    <a:pt x="142720" y="1350334"/>
                  </a:lnTo>
                  <a:lnTo>
                    <a:pt x="168253" y="1387106"/>
                  </a:lnTo>
                  <a:lnTo>
                    <a:pt x="195591" y="1422471"/>
                  </a:lnTo>
                  <a:lnTo>
                    <a:pt x="224667" y="1456365"/>
                  </a:lnTo>
                  <a:lnTo>
                    <a:pt x="255416" y="1488719"/>
                  </a:lnTo>
                  <a:lnTo>
                    <a:pt x="287769" y="1519468"/>
                  </a:lnTo>
                  <a:lnTo>
                    <a:pt x="321662" y="1548545"/>
                  </a:lnTo>
                  <a:lnTo>
                    <a:pt x="357027" y="1575883"/>
                  </a:lnTo>
                  <a:lnTo>
                    <a:pt x="393798" y="1601417"/>
                  </a:lnTo>
                  <a:lnTo>
                    <a:pt x="431909" y="1625079"/>
                  </a:lnTo>
                  <a:lnTo>
                    <a:pt x="471292" y="1646803"/>
                  </a:lnTo>
                  <a:lnTo>
                    <a:pt x="511882" y="1666523"/>
                  </a:lnTo>
                  <a:lnTo>
                    <a:pt x="553612" y="1684171"/>
                  </a:lnTo>
                  <a:lnTo>
                    <a:pt x="596416" y="1699683"/>
                  </a:lnTo>
                  <a:lnTo>
                    <a:pt x="640226" y="1712990"/>
                  </a:lnTo>
                  <a:lnTo>
                    <a:pt x="684978" y="1724027"/>
                  </a:lnTo>
                  <a:lnTo>
                    <a:pt x="730603" y="1732727"/>
                  </a:lnTo>
                  <a:lnTo>
                    <a:pt x="777036" y="1739024"/>
                  </a:lnTo>
                  <a:lnTo>
                    <a:pt x="824209" y="1742851"/>
                  </a:lnTo>
                  <a:lnTo>
                    <a:pt x="872058" y="1744141"/>
                  </a:lnTo>
                  <a:lnTo>
                    <a:pt x="919906" y="1742851"/>
                  </a:lnTo>
                  <a:lnTo>
                    <a:pt x="967080" y="1739024"/>
                  </a:lnTo>
                  <a:lnTo>
                    <a:pt x="1013513" y="1732727"/>
                  </a:lnTo>
                  <a:lnTo>
                    <a:pt x="1059138" y="1724027"/>
                  </a:lnTo>
                  <a:lnTo>
                    <a:pt x="1103890" y="1712990"/>
                  </a:lnTo>
                  <a:lnTo>
                    <a:pt x="1147701" y="1699683"/>
                  </a:lnTo>
                  <a:lnTo>
                    <a:pt x="1190505" y="1684171"/>
                  </a:lnTo>
                  <a:lnTo>
                    <a:pt x="1232235" y="1666523"/>
                  </a:lnTo>
                  <a:lnTo>
                    <a:pt x="1272826" y="1646803"/>
                  </a:lnTo>
                  <a:lnTo>
                    <a:pt x="1312210" y="1625079"/>
                  </a:lnTo>
                  <a:lnTo>
                    <a:pt x="1350321" y="1601417"/>
                  </a:lnTo>
                  <a:lnTo>
                    <a:pt x="1387093" y="1575883"/>
                  </a:lnTo>
                  <a:lnTo>
                    <a:pt x="1422459" y="1548545"/>
                  </a:lnTo>
                  <a:lnTo>
                    <a:pt x="1456352" y="1519468"/>
                  </a:lnTo>
                  <a:lnTo>
                    <a:pt x="1488706" y="1488719"/>
                  </a:lnTo>
                  <a:lnTo>
                    <a:pt x="1519455" y="1456365"/>
                  </a:lnTo>
                  <a:lnTo>
                    <a:pt x="1548532" y="1422471"/>
                  </a:lnTo>
                  <a:lnTo>
                    <a:pt x="1575870" y="1387106"/>
                  </a:lnTo>
                  <a:lnTo>
                    <a:pt x="1601404" y="1350334"/>
                  </a:lnTo>
                  <a:lnTo>
                    <a:pt x="1625066" y="1312223"/>
                  </a:lnTo>
                  <a:lnTo>
                    <a:pt x="1646790" y="1272839"/>
                  </a:lnTo>
                  <a:lnTo>
                    <a:pt x="1666510" y="1232248"/>
                  </a:lnTo>
                  <a:lnTo>
                    <a:pt x="1684159" y="1190518"/>
                  </a:lnTo>
                  <a:lnTo>
                    <a:pt x="1699670" y="1147714"/>
                  </a:lnTo>
                  <a:lnTo>
                    <a:pt x="1712978" y="1103903"/>
                  </a:lnTo>
                  <a:lnTo>
                    <a:pt x="1724015" y="1059151"/>
                  </a:lnTo>
                  <a:lnTo>
                    <a:pt x="1732715" y="1013526"/>
                  </a:lnTo>
                  <a:lnTo>
                    <a:pt x="1739011" y="967093"/>
                  </a:lnTo>
                  <a:lnTo>
                    <a:pt x="1742838" y="919919"/>
                  </a:lnTo>
                  <a:lnTo>
                    <a:pt x="1744129" y="872070"/>
                  </a:lnTo>
                  <a:lnTo>
                    <a:pt x="1742838" y="824223"/>
                  </a:lnTo>
                  <a:lnTo>
                    <a:pt x="1739011" y="777050"/>
                  </a:lnTo>
                  <a:lnTo>
                    <a:pt x="1732715" y="730618"/>
                  </a:lnTo>
                  <a:lnTo>
                    <a:pt x="1724015" y="684994"/>
                  </a:lnTo>
                  <a:lnTo>
                    <a:pt x="1712978" y="640243"/>
                  </a:lnTo>
                  <a:lnTo>
                    <a:pt x="1699670" y="596432"/>
                  </a:lnTo>
                  <a:lnTo>
                    <a:pt x="1684159" y="553628"/>
                  </a:lnTo>
                  <a:lnTo>
                    <a:pt x="1666510" y="511898"/>
                  </a:lnTo>
                  <a:lnTo>
                    <a:pt x="1646790" y="471308"/>
                  </a:lnTo>
                  <a:lnTo>
                    <a:pt x="1625066" y="431924"/>
                  </a:lnTo>
                  <a:lnTo>
                    <a:pt x="1601404" y="393812"/>
                  </a:lnTo>
                  <a:lnTo>
                    <a:pt x="1575870" y="357041"/>
                  </a:lnTo>
                  <a:lnTo>
                    <a:pt x="1548532" y="321675"/>
                  </a:lnTo>
                  <a:lnTo>
                    <a:pt x="1519455" y="287781"/>
                  </a:lnTo>
                  <a:lnTo>
                    <a:pt x="1488706" y="255427"/>
                  </a:lnTo>
                  <a:lnTo>
                    <a:pt x="1456352" y="224677"/>
                  </a:lnTo>
                  <a:lnTo>
                    <a:pt x="1422459" y="195600"/>
                  </a:lnTo>
                  <a:lnTo>
                    <a:pt x="1387093" y="168261"/>
                  </a:lnTo>
                  <a:lnTo>
                    <a:pt x="1350321" y="142727"/>
                  </a:lnTo>
                  <a:lnTo>
                    <a:pt x="1312210" y="119065"/>
                  </a:lnTo>
                  <a:lnTo>
                    <a:pt x="1272826" y="97340"/>
                  </a:lnTo>
                  <a:lnTo>
                    <a:pt x="1232235" y="77620"/>
                  </a:lnTo>
                  <a:lnTo>
                    <a:pt x="1190505" y="59971"/>
                  </a:lnTo>
                  <a:lnTo>
                    <a:pt x="1147701" y="44459"/>
                  </a:lnTo>
                  <a:lnTo>
                    <a:pt x="1103890" y="31151"/>
                  </a:lnTo>
                  <a:lnTo>
                    <a:pt x="1059138" y="20114"/>
                  </a:lnTo>
                  <a:lnTo>
                    <a:pt x="1013513" y="11414"/>
                  </a:lnTo>
                  <a:lnTo>
                    <a:pt x="967080" y="5117"/>
                  </a:lnTo>
                  <a:lnTo>
                    <a:pt x="919906" y="1290"/>
                  </a:lnTo>
                  <a:lnTo>
                    <a:pt x="872058" y="0"/>
                  </a:lnTo>
                  <a:close/>
                </a:path>
              </a:pathLst>
            </a:custGeom>
            <a:solidFill>
              <a:srgbClr val="E2D87F"/>
            </a:solidFill>
          </p:spPr>
          <p:txBody>
            <a:bodyPr wrap="square" lIns="0" tIns="0" rIns="0" bIns="0" rtlCol="0"/>
            <a:lstStyle/>
            <a:p>
              <a:endParaRPr/>
            </a:p>
          </p:txBody>
        </p:sp>
        <p:sp>
          <p:nvSpPr>
            <p:cNvPr id="8" name="object 8"/>
            <p:cNvSpPr/>
            <p:nvPr/>
          </p:nvSpPr>
          <p:spPr>
            <a:xfrm>
              <a:off x="4227957" y="780615"/>
              <a:ext cx="2917825" cy="4408792"/>
            </a:xfrm>
            <a:prstGeom prst="rect">
              <a:avLst/>
            </a:prstGeom>
            <a:blipFill>
              <a:blip r:embed="rId3" cstate="print"/>
              <a:stretch>
                <a:fillRect/>
              </a:stretch>
            </a:blipFill>
          </p:spPr>
          <p:txBody>
            <a:bodyPr wrap="square" lIns="0" tIns="0" rIns="0" bIns="0" rtlCol="0"/>
            <a:lstStyle/>
            <a:p>
              <a:endParaRPr/>
            </a:p>
          </p:txBody>
        </p:sp>
      </p:grpSp>
      <p:sp>
        <p:nvSpPr>
          <p:cNvPr id="9" name="object 9"/>
          <p:cNvSpPr txBox="1"/>
          <p:nvPr/>
        </p:nvSpPr>
        <p:spPr>
          <a:xfrm>
            <a:off x="1022100" y="3752202"/>
            <a:ext cx="3093085" cy="900246"/>
          </a:xfrm>
          <a:prstGeom prst="rect">
            <a:avLst/>
          </a:prstGeom>
        </p:spPr>
        <p:txBody>
          <a:bodyPr vert="horz" wrap="square" lIns="0" tIns="12700" rIns="0" bIns="0" rtlCol="0">
            <a:spAutoFit/>
          </a:bodyPr>
          <a:lstStyle/>
          <a:p>
            <a:pPr marL="12700" marR="5080" indent="510540">
              <a:spcBef>
                <a:spcPts val="100"/>
              </a:spcBef>
            </a:pPr>
            <a:r>
              <a:rPr lang="en-US" sz="1400" b="1" dirty="0" err="1">
                <a:solidFill>
                  <a:srgbClr val="1F3A6F"/>
                </a:solidFill>
                <a:latin typeface="Palladio Uralic"/>
                <a:cs typeface="Palladio Uralic"/>
              </a:rPr>
              <a:t>Mr</a:t>
            </a:r>
            <a:r>
              <a:rPr lang="en-US" sz="1400" b="1" dirty="0">
                <a:solidFill>
                  <a:srgbClr val="1F3A6F"/>
                </a:solidFill>
                <a:latin typeface="Palladio Uralic"/>
                <a:cs typeface="Palladio Uralic"/>
              </a:rPr>
              <a:t> </a:t>
            </a:r>
            <a:r>
              <a:rPr sz="1400" b="1" dirty="0" err="1">
                <a:solidFill>
                  <a:srgbClr val="1F3A6F"/>
                </a:solidFill>
                <a:latin typeface="Palladio Uralic"/>
                <a:cs typeface="Palladio Uralic"/>
              </a:rPr>
              <a:t>Nadiem</a:t>
            </a:r>
            <a:r>
              <a:rPr sz="1400" b="1" dirty="0">
                <a:solidFill>
                  <a:srgbClr val="1F3A6F"/>
                </a:solidFill>
                <a:latin typeface="Palladio Uralic"/>
                <a:cs typeface="Palladio Uralic"/>
              </a:rPr>
              <a:t> Anwar </a:t>
            </a:r>
            <a:r>
              <a:rPr sz="1400" b="1" dirty="0" err="1">
                <a:solidFill>
                  <a:srgbClr val="1F3A6F"/>
                </a:solidFill>
                <a:latin typeface="Palladio Uralic"/>
                <a:cs typeface="Palladio Uralic"/>
              </a:rPr>
              <a:t>Makari</a:t>
            </a:r>
            <a:r>
              <a:rPr lang="en-US" sz="1400" b="1" dirty="0" err="1">
                <a:solidFill>
                  <a:srgbClr val="1F3A6F"/>
                </a:solidFill>
                <a:latin typeface="Palladio Uralic"/>
                <a:cs typeface="Palladio Uralic"/>
              </a:rPr>
              <a:t>e</a:t>
            </a:r>
            <a:r>
              <a:rPr sz="1400" b="1" dirty="0" err="1">
                <a:solidFill>
                  <a:srgbClr val="1F3A6F"/>
                </a:solidFill>
                <a:latin typeface="Palladio Uralic"/>
                <a:cs typeface="Palladio Uralic"/>
              </a:rPr>
              <a:t>m</a:t>
            </a:r>
            <a:r>
              <a:rPr lang="en-US" sz="1400" b="1" dirty="0">
                <a:solidFill>
                  <a:srgbClr val="1F3A6F"/>
                </a:solidFill>
                <a:latin typeface="Palladio Uralic"/>
                <a:cs typeface="Palladio Uralic"/>
              </a:rPr>
              <a:t>,</a:t>
            </a:r>
            <a:r>
              <a:rPr sz="1400" b="1" dirty="0">
                <a:solidFill>
                  <a:srgbClr val="1F3A6F"/>
                </a:solidFill>
                <a:latin typeface="Palladio Uralic"/>
                <a:cs typeface="Palladio Uralic"/>
              </a:rPr>
              <a:t> </a:t>
            </a:r>
            <a:r>
              <a:rPr lang="en-US" sz="1400" b="1" dirty="0">
                <a:solidFill>
                  <a:srgbClr val="1F3A6F"/>
                </a:solidFill>
                <a:latin typeface="Palladio Uralic"/>
                <a:cs typeface="Palladio Uralic"/>
              </a:rPr>
              <a:t>the Minister of Education, Culture, Research &amp; Technology </a:t>
            </a:r>
            <a:r>
              <a:rPr lang="en-US" sz="1400" b="1" dirty="0">
                <a:latin typeface="Palladio Uralic"/>
                <a:cs typeface="Palladio Uralic"/>
              </a:rPr>
              <a:t>(</a:t>
            </a:r>
            <a:r>
              <a:rPr lang="en-US" sz="1400" b="1" dirty="0" err="1">
                <a:latin typeface="Palladio Uralic"/>
                <a:cs typeface="Palladio Uralic"/>
              </a:rPr>
              <a:t>MoECRT</a:t>
            </a:r>
            <a:r>
              <a:rPr lang="en-US" sz="1400" b="1" dirty="0">
                <a:latin typeface="Palladio Uralic"/>
                <a:cs typeface="Palladio Uralic"/>
              </a:rPr>
              <a:t>)</a:t>
            </a:r>
          </a:p>
          <a:p>
            <a:pPr marL="12700" marR="5080" indent="510540">
              <a:lnSpc>
                <a:spcPct val="100000"/>
              </a:lnSpc>
              <a:spcBef>
                <a:spcPts val="100"/>
              </a:spcBef>
            </a:pPr>
            <a:endParaRPr sz="1400" dirty="0">
              <a:latin typeface="Palladio Uralic"/>
              <a:cs typeface="Palladio Uralic"/>
            </a:endParaRPr>
          </a:p>
        </p:txBody>
      </p:sp>
      <p:sp>
        <p:nvSpPr>
          <p:cNvPr id="10" name="object 10"/>
          <p:cNvSpPr txBox="1"/>
          <p:nvPr/>
        </p:nvSpPr>
        <p:spPr>
          <a:xfrm>
            <a:off x="151130" y="1134617"/>
            <a:ext cx="4318398" cy="2241639"/>
          </a:xfrm>
          <a:prstGeom prst="rect">
            <a:avLst/>
          </a:prstGeom>
        </p:spPr>
        <p:txBody>
          <a:bodyPr vert="horz" wrap="square" lIns="0" tIns="12700" rIns="0" bIns="0" rtlCol="0">
            <a:spAutoFit/>
          </a:bodyPr>
          <a:lstStyle/>
          <a:p>
            <a:pPr marL="176213">
              <a:lnSpc>
                <a:spcPct val="100000"/>
              </a:lnSpc>
              <a:spcBef>
                <a:spcPts val="100"/>
              </a:spcBef>
            </a:pPr>
            <a:r>
              <a:rPr lang="en-US" b="1" dirty="0">
                <a:solidFill>
                  <a:srgbClr val="1F3A6F"/>
                </a:solidFill>
                <a:latin typeface="Palladio Uralic"/>
                <a:cs typeface="Palladio Uralic"/>
              </a:rPr>
              <a:t>Being Independent in the learning process</a:t>
            </a:r>
            <a:r>
              <a:rPr b="1" dirty="0">
                <a:solidFill>
                  <a:srgbClr val="1F3A6F"/>
                </a:solidFill>
                <a:latin typeface="Palladio Uralic"/>
                <a:cs typeface="Palladio Uralic"/>
              </a:rPr>
              <a:t> </a:t>
            </a:r>
            <a:endParaRPr lang="en-US" b="1" dirty="0">
              <a:solidFill>
                <a:srgbClr val="1F3A6F"/>
              </a:solidFill>
              <a:latin typeface="Palladio Uralic"/>
              <a:cs typeface="Palladio Uralic"/>
            </a:endParaRPr>
          </a:p>
          <a:p>
            <a:pPr marL="268288">
              <a:lnSpc>
                <a:spcPct val="100000"/>
              </a:lnSpc>
              <a:spcBef>
                <a:spcPts val="100"/>
              </a:spcBef>
            </a:pPr>
            <a:r>
              <a:rPr lang="en-US" b="1" dirty="0">
                <a:solidFill>
                  <a:srgbClr val="FFFFFF"/>
                </a:solidFill>
                <a:latin typeface="Palladio Uralic"/>
                <a:cs typeface="Palladio Uralic"/>
              </a:rPr>
              <a:t>“To give more freedom and autonomy for the educational institution in order to be independent from bureaucracy</a:t>
            </a:r>
            <a:r>
              <a:rPr lang="en-US" b="1" spc="-5" dirty="0">
                <a:solidFill>
                  <a:srgbClr val="FFFFFF"/>
                </a:solidFill>
                <a:latin typeface="Palladio Uralic"/>
                <a:cs typeface="Palladio Uralic"/>
              </a:rPr>
              <a:t>, the teachers and lectures are freed from difficult bureaucracy and students are given more space to choose the subject that they like most”. </a:t>
            </a:r>
            <a:endParaRPr lang="en-US" dirty="0">
              <a:latin typeface="Palladio Uralic"/>
              <a:cs typeface="Palladio Uralic"/>
            </a:endParaRPr>
          </a:p>
        </p:txBody>
      </p:sp>
      <p:grpSp>
        <p:nvGrpSpPr>
          <p:cNvPr id="21" name="object 21"/>
          <p:cNvGrpSpPr/>
          <p:nvPr/>
        </p:nvGrpSpPr>
        <p:grpSpPr>
          <a:xfrm>
            <a:off x="2156040" y="478967"/>
            <a:ext cx="1122680" cy="316230"/>
            <a:chOff x="2156040" y="478967"/>
            <a:chExt cx="1122680" cy="316230"/>
          </a:xfrm>
        </p:grpSpPr>
        <p:sp>
          <p:nvSpPr>
            <p:cNvPr id="22" name="object 22"/>
            <p:cNvSpPr/>
            <p:nvPr/>
          </p:nvSpPr>
          <p:spPr>
            <a:xfrm>
              <a:off x="2159215" y="482155"/>
              <a:ext cx="180975" cy="309880"/>
            </a:xfrm>
            <a:custGeom>
              <a:avLst/>
              <a:gdLst/>
              <a:ahLst/>
              <a:cxnLst/>
              <a:rect l="l" t="t" r="r" b="b"/>
              <a:pathLst>
                <a:path w="180975" h="309880">
                  <a:moveTo>
                    <a:pt x="59740" y="0"/>
                  </a:moveTo>
                  <a:lnTo>
                    <a:pt x="0" y="0"/>
                  </a:lnTo>
                  <a:lnTo>
                    <a:pt x="0" y="309753"/>
                  </a:lnTo>
                  <a:lnTo>
                    <a:pt x="37490" y="309753"/>
                  </a:lnTo>
                  <a:lnTo>
                    <a:pt x="37490" y="90716"/>
                  </a:lnTo>
                  <a:lnTo>
                    <a:pt x="69507" y="309753"/>
                  </a:lnTo>
                  <a:lnTo>
                    <a:pt x="110109" y="309753"/>
                  </a:lnTo>
                  <a:lnTo>
                    <a:pt x="139788" y="87617"/>
                  </a:lnTo>
                  <a:lnTo>
                    <a:pt x="139788" y="309753"/>
                  </a:lnTo>
                  <a:lnTo>
                    <a:pt x="180390" y="309753"/>
                  </a:lnTo>
                  <a:lnTo>
                    <a:pt x="180390" y="0"/>
                  </a:lnTo>
                  <a:lnTo>
                    <a:pt x="120650" y="0"/>
                  </a:lnTo>
                  <a:lnTo>
                    <a:pt x="91376" y="219925"/>
                  </a:lnTo>
                  <a:lnTo>
                    <a:pt x="59740" y="0"/>
                  </a:lnTo>
                  <a:close/>
                </a:path>
              </a:pathLst>
            </a:custGeom>
            <a:ln w="6350">
              <a:solidFill>
                <a:srgbClr val="FFFFFF"/>
              </a:solidFill>
            </a:ln>
          </p:spPr>
          <p:txBody>
            <a:bodyPr wrap="square" lIns="0" tIns="0" rIns="0" bIns="0" rtlCol="0"/>
            <a:lstStyle/>
            <a:p>
              <a:endParaRPr/>
            </a:p>
          </p:txBody>
        </p:sp>
        <p:sp>
          <p:nvSpPr>
            <p:cNvPr id="23" name="object 23"/>
            <p:cNvSpPr/>
            <p:nvPr/>
          </p:nvSpPr>
          <p:spPr>
            <a:xfrm>
              <a:off x="2370848" y="482155"/>
              <a:ext cx="117475" cy="309880"/>
            </a:xfrm>
            <a:custGeom>
              <a:avLst/>
              <a:gdLst/>
              <a:ahLst/>
              <a:cxnLst/>
              <a:rect l="l" t="t" r="r" b="b"/>
              <a:pathLst>
                <a:path w="117475" h="309880">
                  <a:moveTo>
                    <a:pt x="42951" y="44246"/>
                  </a:moveTo>
                  <a:lnTo>
                    <a:pt x="117132" y="44246"/>
                  </a:lnTo>
                  <a:lnTo>
                    <a:pt x="117132" y="0"/>
                  </a:lnTo>
                  <a:lnTo>
                    <a:pt x="0" y="0"/>
                  </a:lnTo>
                  <a:lnTo>
                    <a:pt x="0" y="309740"/>
                  </a:lnTo>
                  <a:lnTo>
                    <a:pt x="117132" y="309740"/>
                  </a:lnTo>
                  <a:lnTo>
                    <a:pt x="117132" y="265493"/>
                  </a:lnTo>
                  <a:lnTo>
                    <a:pt x="42951" y="265493"/>
                  </a:lnTo>
                  <a:lnTo>
                    <a:pt x="42951" y="174777"/>
                  </a:lnTo>
                  <a:lnTo>
                    <a:pt x="101917" y="174777"/>
                  </a:lnTo>
                  <a:lnTo>
                    <a:pt x="101917" y="130530"/>
                  </a:lnTo>
                  <a:lnTo>
                    <a:pt x="42951" y="130530"/>
                  </a:lnTo>
                  <a:lnTo>
                    <a:pt x="42951" y="44246"/>
                  </a:lnTo>
                  <a:close/>
                </a:path>
              </a:pathLst>
            </a:custGeom>
            <a:ln w="6350">
              <a:solidFill>
                <a:srgbClr val="FFFFFF"/>
              </a:solidFill>
            </a:ln>
          </p:spPr>
          <p:txBody>
            <a:bodyPr wrap="square" lIns="0" tIns="0" rIns="0" bIns="0" rtlCol="0"/>
            <a:lstStyle/>
            <a:p>
              <a:endParaRPr/>
            </a:p>
          </p:txBody>
        </p:sp>
        <p:sp>
          <p:nvSpPr>
            <p:cNvPr id="24" name="object 24"/>
            <p:cNvSpPr/>
            <p:nvPr/>
          </p:nvSpPr>
          <p:spPr>
            <a:xfrm>
              <a:off x="2514536" y="482142"/>
              <a:ext cx="133985" cy="309880"/>
            </a:xfrm>
            <a:custGeom>
              <a:avLst/>
              <a:gdLst/>
              <a:ahLst/>
              <a:cxnLst/>
              <a:rect l="l" t="t" r="r" b="b"/>
              <a:pathLst>
                <a:path w="133985" h="309880">
                  <a:moveTo>
                    <a:pt x="133540" y="309752"/>
                  </a:moveTo>
                  <a:lnTo>
                    <a:pt x="130997" y="301137"/>
                  </a:lnTo>
                  <a:lnTo>
                    <a:pt x="129587" y="292274"/>
                  </a:lnTo>
                  <a:lnTo>
                    <a:pt x="128982" y="282749"/>
                  </a:lnTo>
                  <a:lnTo>
                    <a:pt x="128854" y="272148"/>
                  </a:lnTo>
                  <a:lnTo>
                    <a:pt x="128854" y="224345"/>
                  </a:lnTo>
                  <a:lnTo>
                    <a:pt x="127421" y="201850"/>
                  </a:lnTo>
                  <a:lnTo>
                    <a:pt x="122658" y="183086"/>
                  </a:lnTo>
                  <a:lnTo>
                    <a:pt x="113868" y="168470"/>
                  </a:lnTo>
                  <a:lnTo>
                    <a:pt x="100355" y="158419"/>
                  </a:lnTo>
                  <a:lnTo>
                    <a:pt x="112815" y="148790"/>
                  </a:lnTo>
                  <a:lnTo>
                    <a:pt x="121580" y="135134"/>
                  </a:lnTo>
                  <a:lnTo>
                    <a:pt x="126758" y="117411"/>
                  </a:lnTo>
                  <a:lnTo>
                    <a:pt x="128460" y="95580"/>
                  </a:lnTo>
                  <a:lnTo>
                    <a:pt x="128460" y="71246"/>
                  </a:lnTo>
                  <a:lnTo>
                    <a:pt x="124776" y="39953"/>
                  </a:lnTo>
                  <a:lnTo>
                    <a:pt x="113333" y="17702"/>
                  </a:lnTo>
                  <a:lnTo>
                    <a:pt x="93543" y="4411"/>
                  </a:lnTo>
                  <a:lnTo>
                    <a:pt x="64820" y="0"/>
                  </a:lnTo>
                  <a:lnTo>
                    <a:pt x="0" y="0"/>
                  </a:lnTo>
                  <a:lnTo>
                    <a:pt x="0" y="309752"/>
                  </a:lnTo>
                  <a:lnTo>
                    <a:pt x="42951" y="309752"/>
                  </a:lnTo>
                  <a:lnTo>
                    <a:pt x="42951" y="183641"/>
                  </a:lnTo>
                  <a:lnTo>
                    <a:pt x="57797" y="183641"/>
                  </a:lnTo>
                  <a:lnTo>
                    <a:pt x="70424" y="185750"/>
                  </a:lnTo>
                  <a:lnTo>
                    <a:pt x="79170" y="192546"/>
                  </a:lnTo>
                  <a:lnTo>
                    <a:pt x="84256" y="204735"/>
                  </a:lnTo>
                  <a:lnTo>
                    <a:pt x="85902" y="223024"/>
                  </a:lnTo>
                  <a:lnTo>
                    <a:pt x="85902" y="271691"/>
                  </a:lnTo>
                  <a:lnTo>
                    <a:pt x="86183" y="287164"/>
                  </a:lnTo>
                  <a:lnTo>
                    <a:pt x="86977" y="297199"/>
                  </a:lnTo>
                  <a:lnTo>
                    <a:pt x="88212" y="303995"/>
                  </a:lnTo>
                  <a:lnTo>
                    <a:pt x="89814" y="309752"/>
                  </a:lnTo>
                  <a:lnTo>
                    <a:pt x="133540" y="309752"/>
                  </a:lnTo>
                  <a:close/>
                </a:path>
                <a:path w="133985" h="309880">
                  <a:moveTo>
                    <a:pt x="63652" y="44259"/>
                  </a:moveTo>
                  <a:lnTo>
                    <a:pt x="73491" y="46125"/>
                  </a:lnTo>
                  <a:lnTo>
                    <a:pt x="80290" y="51890"/>
                  </a:lnTo>
                  <a:lnTo>
                    <a:pt x="84235" y="61806"/>
                  </a:lnTo>
                  <a:lnTo>
                    <a:pt x="85509" y="76123"/>
                  </a:lnTo>
                  <a:lnTo>
                    <a:pt x="85509" y="106641"/>
                  </a:lnTo>
                  <a:lnTo>
                    <a:pt x="83734" y="122212"/>
                  </a:lnTo>
                  <a:lnTo>
                    <a:pt x="78630" y="132310"/>
                  </a:lnTo>
                  <a:lnTo>
                    <a:pt x="70523" y="137761"/>
                  </a:lnTo>
                  <a:lnTo>
                    <a:pt x="59740" y="139395"/>
                  </a:lnTo>
                  <a:lnTo>
                    <a:pt x="42951" y="139395"/>
                  </a:lnTo>
                  <a:lnTo>
                    <a:pt x="42951" y="44259"/>
                  </a:lnTo>
                  <a:lnTo>
                    <a:pt x="63652" y="44259"/>
                  </a:lnTo>
                  <a:close/>
                </a:path>
              </a:pathLst>
            </a:custGeom>
            <a:ln w="6350">
              <a:solidFill>
                <a:srgbClr val="FFFFFF"/>
              </a:solidFill>
            </a:ln>
          </p:spPr>
          <p:txBody>
            <a:bodyPr wrap="square" lIns="0" tIns="0" rIns="0" bIns="0" rtlCol="0"/>
            <a:lstStyle/>
            <a:p>
              <a:endParaRPr/>
            </a:p>
          </p:txBody>
        </p:sp>
        <p:sp>
          <p:nvSpPr>
            <p:cNvPr id="25" name="object 25"/>
            <p:cNvSpPr/>
            <p:nvPr/>
          </p:nvSpPr>
          <p:spPr>
            <a:xfrm>
              <a:off x="2671495" y="482142"/>
              <a:ext cx="132080" cy="309880"/>
            </a:xfrm>
            <a:custGeom>
              <a:avLst/>
              <a:gdLst/>
              <a:ahLst/>
              <a:cxnLst/>
              <a:rect l="l" t="t" r="r" b="b"/>
              <a:pathLst>
                <a:path w="132080" h="309880">
                  <a:moveTo>
                    <a:pt x="0" y="309752"/>
                  </a:moveTo>
                  <a:lnTo>
                    <a:pt x="67945" y="309752"/>
                  </a:lnTo>
                  <a:lnTo>
                    <a:pt x="96064" y="304761"/>
                  </a:lnTo>
                  <a:lnTo>
                    <a:pt x="116063" y="290063"/>
                  </a:lnTo>
                  <a:lnTo>
                    <a:pt x="128011" y="266070"/>
                  </a:lnTo>
                  <a:lnTo>
                    <a:pt x="131978" y="233197"/>
                  </a:lnTo>
                  <a:lnTo>
                    <a:pt x="131978" y="76555"/>
                  </a:lnTo>
                  <a:lnTo>
                    <a:pt x="128011" y="43687"/>
                  </a:lnTo>
                  <a:lnTo>
                    <a:pt x="116063" y="19694"/>
                  </a:lnTo>
                  <a:lnTo>
                    <a:pt x="96064" y="4993"/>
                  </a:lnTo>
                  <a:lnTo>
                    <a:pt x="67945" y="0"/>
                  </a:lnTo>
                  <a:lnTo>
                    <a:pt x="0" y="0"/>
                  </a:lnTo>
                  <a:lnTo>
                    <a:pt x="0" y="309752"/>
                  </a:lnTo>
                  <a:close/>
                </a:path>
                <a:path w="132080" h="309880">
                  <a:moveTo>
                    <a:pt x="67157" y="44259"/>
                  </a:moveTo>
                  <a:lnTo>
                    <a:pt x="76339" y="45849"/>
                  </a:lnTo>
                  <a:lnTo>
                    <a:pt x="83216" y="51006"/>
                  </a:lnTo>
                  <a:lnTo>
                    <a:pt x="87531" y="60311"/>
                  </a:lnTo>
                  <a:lnTo>
                    <a:pt x="89027" y="74345"/>
                  </a:lnTo>
                  <a:lnTo>
                    <a:pt x="89027" y="235407"/>
                  </a:lnTo>
                  <a:lnTo>
                    <a:pt x="87531" y="249448"/>
                  </a:lnTo>
                  <a:lnTo>
                    <a:pt x="83216" y="258757"/>
                  </a:lnTo>
                  <a:lnTo>
                    <a:pt x="76339" y="263916"/>
                  </a:lnTo>
                  <a:lnTo>
                    <a:pt x="67157" y="265506"/>
                  </a:lnTo>
                  <a:lnTo>
                    <a:pt x="42951" y="265506"/>
                  </a:lnTo>
                  <a:lnTo>
                    <a:pt x="42951" y="44259"/>
                  </a:lnTo>
                  <a:lnTo>
                    <a:pt x="67157" y="44259"/>
                  </a:lnTo>
                  <a:close/>
                </a:path>
              </a:pathLst>
            </a:custGeom>
            <a:ln w="6350">
              <a:solidFill>
                <a:srgbClr val="FFFFFF"/>
              </a:solidFill>
            </a:ln>
          </p:spPr>
          <p:txBody>
            <a:bodyPr wrap="square" lIns="0" tIns="0" rIns="0" bIns="0" rtlCol="0"/>
            <a:lstStyle/>
            <a:p>
              <a:endParaRPr/>
            </a:p>
          </p:txBody>
        </p:sp>
        <p:sp>
          <p:nvSpPr>
            <p:cNvPr id="26" name="object 26"/>
            <p:cNvSpPr/>
            <p:nvPr/>
          </p:nvSpPr>
          <p:spPr>
            <a:xfrm>
              <a:off x="2830804" y="482155"/>
              <a:ext cx="117475" cy="309880"/>
            </a:xfrm>
            <a:custGeom>
              <a:avLst/>
              <a:gdLst/>
              <a:ahLst/>
              <a:cxnLst/>
              <a:rect l="l" t="t" r="r" b="b"/>
              <a:pathLst>
                <a:path w="117475" h="309880">
                  <a:moveTo>
                    <a:pt x="42951" y="44246"/>
                  </a:moveTo>
                  <a:lnTo>
                    <a:pt x="117132" y="44246"/>
                  </a:lnTo>
                  <a:lnTo>
                    <a:pt x="117132" y="0"/>
                  </a:lnTo>
                  <a:lnTo>
                    <a:pt x="0" y="0"/>
                  </a:lnTo>
                  <a:lnTo>
                    <a:pt x="0" y="309740"/>
                  </a:lnTo>
                  <a:lnTo>
                    <a:pt x="117132" y="309740"/>
                  </a:lnTo>
                  <a:lnTo>
                    <a:pt x="117132" y="265493"/>
                  </a:lnTo>
                  <a:lnTo>
                    <a:pt x="42951" y="265493"/>
                  </a:lnTo>
                  <a:lnTo>
                    <a:pt x="42951" y="174777"/>
                  </a:lnTo>
                  <a:lnTo>
                    <a:pt x="101917" y="174777"/>
                  </a:lnTo>
                  <a:lnTo>
                    <a:pt x="101917" y="130530"/>
                  </a:lnTo>
                  <a:lnTo>
                    <a:pt x="42951" y="130530"/>
                  </a:lnTo>
                  <a:lnTo>
                    <a:pt x="42951" y="44246"/>
                  </a:lnTo>
                  <a:close/>
                </a:path>
              </a:pathLst>
            </a:custGeom>
            <a:ln w="6350">
              <a:solidFill>
                <a:srgbClr val="FFFFFF"/>
              </a:solidFill>
            </a:ln>
          </p:spPr>
          <p:txBody>
            <a:bodyPr wrap="square" lIns="0" tIns="0" rIns="0" bIns="0" rtlCol="0"/>
            <a:lstStyle/>
            <a:p>
              <a:endParaRPr/>
            </a:p>
          </p:txBody>
        </p:sp>
        <p:sp>
          <p:nvSpPr>
            <p:cNvPr id="27" name="object 27"/>
            <p:cNvSpPr/>
            <p:nvPr/>
          </p:nvSpPr>
          <p:spPr>
            <a:xfrm>
              <a:off x="2974492" y="482142"/>
              <a:ext cx="142240" cy="309880"/>
            </a:xfrm>
            <a:custGeom>
              <a:avLst/>
              <a:gdLst/>
              <a:ahLst/>
              <a:cxnLst/>
              <a:rect l="l" t="t" r="r" b="b"/>
              <a:pathLst>
                <a:path w="142239" h="309880">
                  <a:moveTo>
                    <a:pt x="98005" y="309752"/>
                  </a:moveTo>
                  <a:lnTo>
                    <a:pt x="142125" y="309752"/>
                  </a:lnTo>
                  <a:lnTo>
                    <a:pt x="82384" y="138061"/>
                  </a:lnTo>
                  <a:lnTo>
                    <a:pt x="142125" y="0"/>
                  </a:lnTo>
                  <a:lnTo>
                    <a:pt x="99174" y="0"/>
                  </a:lnTo>
                  <a:lnTo>
                    <a:pt x="42951" y="134962"/>
                  </a:lnTo>
                  <a:lnTo>
                    <a:pt x="42951" y="0"/>
                  </a:lnTo>
                  <a:lnTo>
                    <a:pt x="0" y="0"/>
                  </a:lnTo>
                  <a:lnTo>
                    <a:pt x="0" y="309752"/>
                  </a:lnTo>
                  <a:lnTo>
                    <a:pt x="42951" y="309752"/>
                  </a:lnTo>
                  <a:lnTo>
                    <a:pt x="42951" y="214617"/>
                  </a:lnTo>
                  <a:lnTo>
                    <a:pt x="56222" y="186296"/>
                  </a:lnTo>
                  <a:lnTo>
                    <a:pt x="98005" y="309752"/>
                  </a:lnTo>
                  <a:close/>
                </a:path>
              </a:pathLst>
            </a:custGeom>
            <a:ln w="6350">
              <a:solidFill>
                <a:srgbClr val="FFFFFF"/>
              </a:solidFill>
            </a:ln>
          </p:spPr>
          <p:txBody>
            <a:bodyPr wrap="square" lIns="0" tIns="0" rIns="0" bIns="0" rtlCol="0"/>
            <a:lstStyle/>
            <a:p>
              <a:endParaRPr/>
            </a:p>
          </p:txBody>
        </p:sp>
        <p:sp>
          <p:nvSpPr>
            <p:cNvPr id="28" name="object 28"/>
            <p:cNvSpPr/>
            <p:nvPr/>
          </p:nvSpPr>
          <p:spPr>
            <a:xfrm>
              <a:off x="3124809" y="482155"/>
              <a:ext cx="150495" cy="309880"/>
            </a:xfrm>
            <a:custGeom>
              <a:avLst/>
              <a:gdLst/>
              <a:ahLst/>
              <a:cxnLst/>
              <a:rect l="l" t="t" r="r" b="b"/>
              <a:pathLst>
                <a:path w="150495" h="309880">
                  <a:moveTo>
                    <a:pt x="106591" y="0"/>
                  </a:moveTo>
                  <a:lnTo>
                    <a:pt x="43726" y="0"/>
                  </a:lnTo>
                  <a:lnTo>
                    <a:pt x="0" y="309753"/>
                  </a:lnTo>
                  <a:lnTo>
                    <a:pt x="39433" y="309753"/>
                  </a:lnTo>
                  <a:lnTo>
                    <a:pt x="46850" y="253555"/>
                  </a:lnTo>
                  <a:lnTo>
                    <a:pt x="99568" y="253555"/>
                  </a:lnTo>
                  <a:lnTo>
                    <a:pt x="106984" y="309753"/>
                  </a:lnTo>
                  <a:lnTo>
                    <a:pt x="150329" y="309753"/>
                  </a:lnTo>
                  <a:lnTo>
                    <a:pt x="106591" y="0"/>
                  </a:lnTo>
                  <a:close/>
                </a:path>
                <a:path w="150495" h="309880">
                  <a:moveTo>
                    <a:pt x="73012" y="54864"/>
                  </a:moveTo>
                  <a:lnTo>
                    <a:pt x="93700" y="211518"/>
                  </a:lnTo>
                  <a:lnTo>
                    <a:pt x="52324" y="211518"/>
                  </a:lnTo>
                  <a:lnTo>
                    <a:pt x="73012" y="54864"/>
                  </a:lnTo>
                  <a:close/>
                </a:path>
              </a:pathLst>
            </a:custGeom>
            <a:ln w="6350">
              <a:solidFill>
                <a:srgbClr val="FFFFFF"/>
              </a:solidFill>
            </a:ln>
          </p:spPr>
          <p:txBody>
            <a:bodyPr wrap="square" lIns="0" tIns="0" rIns="0" bIns="0" rtlCol="0"/>
            <a:lstStyle/>
            <a:p>
              <a:endParaRPr/>
            </a:p>
          </p:txBody>
        </p:sp>
      </p:grpSp>
      <p:grpSp>
        <p:nvGrpSpPr>
          <p:cNvPr id="29" name="object 29"/>
          <p:cNvGrpSpPr/>
          <p:nvPr/>
        </p:nvGrpSpPr>
        <p:grpSpPr>
          <a:xfrm>
            <a:off x="0" y="482142"/>
            <a:ext cx="7560445" cy="4846475"/>
            <a:chOff x="0" y="482142"/>
            <a:chExt cx="7560445" cy="4846475"/>
          </a:xfrm>
        </p:grpSpPr>
        <p:sp>
          <p:nvSpPr>
            <p:cNvPr id="30" name="object 30"/>
            <p:cNvSpPr/>
            <p:nvPr/>
          </p:nvSpPr>
          <p:spPr>
            <a:xfrm>
              <a:off x="3355568" y="482155"/>
              <a:ext cx="133350" cy="309880"/>
            </a:xfrm>
            <a:custGeom>
              <a:avLst/>
              <a:gdLst/>
              <a:ahLst/>
              <a:cxnLst/>
              <a:rect l="l" t="t" r="r" b="b"/>
              <a:pathLst>
                <a:path w="133350" h="309880">
                  <a:moveTo>
                    <a:pt x="64820" y="0"/>
                  </a:moveTo>
                  <a:lnTo>
                    <a:pt x="0" y="0"/>
                  </a:lnTo>
                  <a:lnTo>
                    <a:pt x="0" y="309753"/>
                  </a:lnTo>
                  <a:lnTo>
                    <a:pt x="67551" y="309753"/>
                  </a:lnTo>
                  <a:lnTo>
                    <a:pt x="95861" y="304995"/>
                  </a:lnTo>
                  <a:lnTo>
                    <a:pt x="116265" y="290945"/>
                  </a:lnTo>
                  <a:lnTo>
                    <a:pt x="128616" y="267935"/>
                  </a:lnTo>
                  <a:lnTo>
                    <a:pt x="132765" y="236296"/>
                  </a:lnTo>
                  <a:lnTo>
                    <a:pt x="132765" y="211074"/>
                  </a:lnTo>
                  <a:lnTo>
                    <a:pt x="131002" y="188321"/>
                  </a:lnTo>
                  <a:lnTo>
                    <a:pt x="125396" y="169425"/>
                  </a:lnTo>
                  <a:lnTo>
                    <a:pt x="115470" y="154761"/>
                  </a:lnTo>
                  <a:lnTo>
                    <a:pt x="100749" y="144703"/>
                  </a:lnTo>
                  <a:lnTo>
                    <a:pt x="113147" y="135136"/>
                  </a:lnTo>
                  <a:lnTo>
                    <a:pt x="121777" y="121631"/>
                  </a:lnTo>
                  <a:lnTo>
                    <a:pt x="126820" y="104063"/>
                  </a:lnTo>
                  <a:lnTo>
                    <a:pt x="128460" y="82308"/>
                  </a:lnTo>
                  <a:lnTo>
                    <a:pt x="128460" y="71247"/>
                  </a:lnTo>
                  <a:lnTo>
                    <a:pt x="124776" y="39953"/>
                  </a:lnTo>
                  <a:lnTo>
                    <a:pt x="113333" y="17702"/>
                  </a:lnTo>
                  <a:lnTo>
                    <a:pt x="93543" y="4411"/>
                  </a:lnTo>
                  <a:lnTo>
                    <a:pt x="64820" y="0"/>
                  </a:lnTo>
                  <a:close/>
                </a:path>
                <a:path w="133350" h="309880">
                  <a:moveTo>
                    <a:pt x="62090" y="170370"/>
                  </a:moveTo>
                  <a:lnTo>
                    <a:pt x="74657" y="172201"/>
                  </a:lnTo>
                  <a:lnTo>
                    <a:pt x="83272" y="178385"/>
                  </a:lnTo>
                  <a:lnTo>
                    <a:pt x="88227" y="189964"/>
                  </a:lnTo>
                  <a:lnTo>
                    <a:pt x="89814" y="207975"/>
                  </a:lnTo>
                  <a:lnTo>
                    <a:pt x="89814" y="234962"/>
                  </a:lnTo>
                  <a:lnTo>
                    <a:pt x="88368" y="249441"/>
                  </a:lnTo>
                  <a:lnTo>
                    <a:pt x="84102" y="258857"/>
                  </a:lnTo>
                  <a:lnTo>
                    <a:pt x="77127" y="263959"/>
                  </a:lnTo>
                  <a:lnTo>
                    <a:pt x="67551" y="265493"/>
                  </a:lnTo>
                  <a:lnTo>
                    <a:pt x="42951" y="265493"/>
                  </a:lnTo>
                  <a:lnTo>
                    <a:pt x="42951" y="170370"/>
                  </a:lnTo>
                  <a:lnTo>
                    <a:pt x="62090" y="170370"/>
                  </a:lnTo>
                  <a:close/>
                </a:path>
                <a:path w="133350" h="309880">
                  <a:moveTo>
                    <a:pt x="63652" y="44246"/>
                  </a:moveTo>
                  <a:lnTo>
                    <a:pt x="73491" y="46114"/>
                  </a:lnTo>
                  <a:lnTo>
                    <a:pt x="80290" y="51882"/>
                  </a:lnTo>
                  <a:lnTo>
                    <a:pt x="84235" y="61798"/>
                  </a:lnTo>
                  <a:lnTo>
                    <a:pt x="85509" y="76111"/>
                  </a:lnTo>
                  <a:lnTo>
                    <a:pt x="85509" y="93370"/>
                  </a:lnTo>
                  <a:lnTo>
                    <a:pt x="83734" y="108939"/>
                  </a:lnTo>
                  <a:lnTo>
                    <a:pt x="78630" y="119032"/>
                  </a:lnTo>
                  <a:lnTo>
                    <a:pt x="70523" y="124479"/>
                  </a:lnTo>
                  <a:lnTo>
                    <a:pt x="59740" y="126111"/>
                  </a:lnTo>
                  <a:lnTo>
                    <a:pt x="42951" y="126111"/>
                  </a:lnTo>
                  <a:lnTo>
                    <a:pt x="42951" y="44246"/>
                  </a:lnTo>
                  <a:lnTo>
                    <a:pt x="63652" y="44246"/>
                  </a:lnTo>
                  <a:close/>
                </a:path>
              </a:pathLst>
            </a:custGeom>
            <a:ln w="6350">
              <a:solidFill>
                <a:srgbClr val="FFFFFF"/>
              </a:solidFill>
            </a:ln>
          </p:spPr>
          <p:txBody>
            <a:bodyPr wrap="square" lIns="0" tIns="0" rIns="0" bIns="0" rtlCol="0"/>
            <a:lstStyle/>
            <a:p>
              <a:endParaRPr/>
            </a:p>
          </p:txBody>
        </p:sp>
        <p:sp>
          <p:nvSpPr>
            <p:cNvPr id="31" name="object 31"/>
            <p:cNvSpPr/>
            <p:nvPr/>
          </p:nvSpPr>
          <p:spPr>
            <a:xfrm>
              <a:off x="3514102" y="482155"/>
              <a:ext cx="117475" cy="309880"/>
            </a:xfrm>
            <a:custGeom>
              <a:avLst/>
              <a:gdLst/>
              <a:ahLst/>
              <a:cxnLst/>
              <a:rect l="l" t="t" r="r" b="b"/>
              <a:pathLst>
                <a:path w="117475" h="309880">
                  <a:moveTo>
                    <a:pt x="42951" y="44246"/>
                  </a:moveTo>
                  <a:lnTo>
                    <a:pt x="117132" y="44246"/>
                  </a:lnTo>
                  <a:lnTo>
                    <a:pt x="117132" y="0"/>
                  </a:lnTo>
                  <a:lnTo>
                    <a:pt x="0" y="0"/>
                  </a:lnTo>
                  <a:lnTo>
                    <a:pt x="0" y="309740"/>
                  </a:lnTo>
                  <a:lnTo>
                    <a:pt x="117132" y="309740"/>
                  </a:lnTo>
                  <a:lnTo>
                    <a:pt x="117132" y="265493"/>
                  </a:lnTo>
                  <a:lnTo>
                    <a:pt x="42951" y="265493"/>
                  </a:lnTo>
                  <a:lnTo>
                    <a:pt x="42951" y="174777"/>
                  </a:lnTo>
                  <a:lnTo>
                    <a:pt x="101917" y="174777"/>
                  </a:lnTo>
                  <a:lnTo>
                    <a:pt x="101917" y="130530"/>
                  </a:lnTo>
                  <a:lnTo>
                    <a:pt x="42951" y="130530"/>
                  </a:lnTo>
                  <a:lnTo>
                    <a:pt x="42951" y="44246"/>
                  </a:lnTo>
                  <a:close/>
                </a:path>
              </a:pathLst>
            </a:custGeom>
            <a:ln w="6350">
              <a:solidFill>
                <a:srgbClr val="FFFFFF"/>
              </a:solidFill>
            </a:ln>
          </p:spPr>
          <p:txBody>
            <a:bodyPr wrap="square" lIns="0" tIns="0" rIns="0" bIns="0" rtlCol="0"/>
            <a:lstStyle/>
            <a:p>
              <a:endParaRPr/>
            </a:p>
          </p:txBody>
        </p:sp>
        <p:sp>
          <p:nvSpPr>
            <p:cNvPr id="32" name="object 32"/>
            <p:cNvSpPr/>
            <p:nvPr/>
          </p:nvSpPr>
          <p:spPr>
            <a:xfrm>
              <a:off x="3657790" y="482142"/>
              <a:ext cx="113664" cy="309880"/>
            </a:xfrm>
            <a:custGeom>
              <a:avLst/>
              <a:gdLst/>
              <a:ahLst/>
              <a:cxnLst/>
              <a:rect l="l" t="t" r="r" b="b"/>
              <a:pathLst>
                <a:path w="113664" h="309880">
                  <a:moveTo>
                    <a:pt x="0" y="309752"/>
                  </a:moveTo>
                  <a:lnTo>
                    <a:pt x="113626" y="309752"/>
                  </a:lnTo>
                  <a:lnTo>
                    <a:pt x="113626" y="265506"/>
                  </a:lnTo>
                  <a:lnTo>
                    <a:pt x="42951" y="265506"/>
                  </a:lnTo>
                  <a:lnTo>
                    <a:pt x="42951" y="0"/>
                  </a:lnTo>
                  <a:lnTo>
                    <a:pt x="0" y="0"/>
                  </a:lnTo>
                  <a:lnTo>
                    <a:pt x="0" y="309752"/>
                  </a:lnTo>
                  <a:close/>
                </a:path>
              </a:pathLst>
            </a:custGeom>
            <a:ln w="6350">
              <a:solidFill>
                <a:srgbClr val="FFFFFF"/>
              </a:solidFill>
            </a:ln>
          </p:spPr>
          <p:txBody>
            <a:bodyPr wrap="square" lIns="0" tIns="0" rIns="0" bIns="0" rtlCol="0"/>
            <a:lstStyle/>
            <a:p>
              <a:endParaRPr/>
            </a:p>
          </p:txBody>
        </p:sp>
        <p:sp>
          <p:nvSpPr>
            <p:cNvPr id="33" name="object 33"/>
            <p:cNvSpPr/>
            <p:nvPr/>
          </p:nvSpPr>
          <p:spPr>
            <a:xfrm>
              <a:off x="3778834" y="482155"/>
              <a:ext cx="150495" cy="309880"/>
            </a:xfrm>
            <a:custGeom>
              <a:avLst/>
              <a:gdLst/>
              <a:ahLst/>
              <a:cxnLst/>
              <a:rect l="l" t="t" r="r" b="b"/>
              <a:pathLst>
                <a:path w="150495" h="309880">
                  <a:moveTo>
                    <a:pt x="106591" y="0"/>
                  </a:moveTo>
                  <a:lnTo>
                    <a:pt x="43726" y="0"/>
                  </a:lnTo>
                  <a:lnTo>
                    <a:pt x="0" y="309753"/>
                  </a:lnTo>
                  <a:lnTo>
                    <a:pt x="39433" y="309753"/>
                  </a:lnTo>
                  <a:lnTo>
                    <a:pt x="46850" y="253555"/>
                  </a:lnTo>
                  <a:lnTo>
                    <a:pt x="99567" y="253555"/>
                  </a:lnTo>
                  <a:lnTo>
                    <a:pt x="106984" y="309753"/>
                  </a:lnTo>
                  <a:lnTo>
                    <a:pt x="150329" y="309753"/>
                  </a:lnTo>
                  <a:lnTo>
                    <a:pt x="106591" y="0"/>
                  </a:lnTo>
                  <a:close/>
                </a:path>
                <a:path w="150495" h="309880">
                  <a:moveTo>
                    <a:pt x="73012" y="54864"/>
                  </a:moveTo>
                  <a:lnTo>
                    <a:pt x="93700" y="211518"/>
                  </a:lnTo>
                  <a:lnTo>
                    <a:pt x="52323" y="211518"/>
                  </a:lnTo>
                  <a:lnTo>
                    <a:pt x="73012" y="54864"/>
                  </a:lnTo>
                  <a:close/>
                </a:path>
              </a:pathLst>
            </a:custGeom>
            <a:ln w="6350">
              <a:solidFill>
                <a:srgbClr val="FFFFFF"/>
              </a:solidFill>
            </a:ln>
          </p:spPr>
          <p:txBody>
            <a:bodyPr wrap="square" lIns="0" tIns="0" rIns="0" bIns="0" rtlCol="0"/>
            <a:lstStyle/>
            <a:p>
              <a:endParaRPr/>
            </a:p>
          </p:txBody>
        </p:sp>
        <p:sp>
          <p:nvSpPr>
            <p:cNvPr id="34" name="object 34"/>
            <p:cNvSpPr/>
            <p:nvPr/>
          </p:nvSpPr>
          <p:spPr>
            <a:xfrm>
              <a:off x="3937355" y="482142"/>
              <a:ext cx="82550" cy="311150"/>
            </a:xfrm>
            <a:custGeom>
              <a:avLst/>
              <a:gdLst/>
              <a:ahLst/>
              <a:cxnLst/>
              <a:rect l="l" t="t" r="r" b="b"/>
              <a:pathLst>
                <a:path w="82550" h="311150">
                  <a:moveTo>
                    <a:pt x="0" y="309752"/>
                  </a:moveTo>
                  <a:lnTo>
                    <a:pt x="7023" y="310641"/>
                  </a:lnTo>
                  <a:lnTo>
                    <a:pt x="12890" y="310641"/>
                  </a:lnTo>
                  <a:lnTo>
                    <a:pt x="20688" y="310641"/>
                  </a:lnTo>
                  <a:lnTo>
                    <a:pt x="44001" y="307183"/>
                  </a:lnTo>
                  <a:lnTo>
                    <a:pt x="63690" y="294930"/>
                  </a:lnTo>
                  <a:lnTo>
                    <a:pt x="77302" y="271063"/>
                  </a:lnTo>
                  <a:lnTo>
                    <a:pt x="82384" y="232765"/>
                  </a:lnTo>
                  <a:lnTo>
                    <a:pt x="82384" y="0"/>
                  </a:lnTo>
                  <a:lnTo>
                    <a:pt x="39433" y="0"/>
                  </a:lnTo>
                  <a:lnTo>
                    <a:pt x="39433" y="236296"/>
                  </a:lnTo>
                  <a:lnTo>
                    <a:pt x="37511" y="251013"/>
                  </a:lnTo>
                  <a:lnTo>
                    <a:pt x="32258" y="260086"/>
                  </a:lnTo>
                  <a:lnTo>
                    <a:pt x="24442" y="264678"/>
                  </a:lnTo>
                  <a:lnTo>
                    <a:pt x="14833" y="265950"/>
                  </a:lnTo>
                  <a:lnTo>
                    <a:pt x="10147" y="265950"/>
                  </a:lnTo>
                  <a:lnTo>
                    <a:pt x="4686" y="265950"/>
                  </a:lnTo>
                  <a:lnTo>
                    <a:pt x="0" y="265506"/>
                  </a:lnTo>
                  <a:lnTo>
                    <a:pt x="0" y="309752"/>
                  </a:lnTo>
                  <a:close/>
                </a:path>
              </a:pathLst>
            </a:custGeom>
            <a:ln w="6349">
              <a:solidFill>
                <a:srgbClr val="FFFFFF"/>
              </a:solidFill>
            </a:ln>
          </p:spPr>
          <p:txBody>
            <a:bodyPr wrap="square" lIns="0" tIns="0" rIns="0" bIns="0" rtlCol="0"/>
            <a:lstStyle/>
            <a:p>
              <a:endParaRPr/>
            </a:p>
          </p:txBody>
        </p:sp>
        <p:sp>
          <p:nvSpPr>
            <p:cNvPr id="35" name="object 35"/>
            <p:cNvSpPr/>
            <p:nvPr/>
          </p:nvSpPr>
          <p:spPr>
            <a:xfrm>
              <a:off x="4037710" y="482155"/>
              <a:ext cx="150495" cy="309880"/>
            </a:xfrm>
            <a:custGeom>
              <a:avLst/>
              <a:gdLst/>
              <a:ahLst/>
              <a:cxnLst/>
              <a:rect l="l" t="t" r="r" b="b"/>
              <a:pathLst>
                <a:path w="150495" h="309880">
                  <a:moveTo>
                    <a:pt x="106591" y="0"/>
                  </a:moveTo>
                  <a:lnTo>
                    <a:pt x="43726" y="0"/>
                  </a:lnTo>
                  <a:lnTo>
                    <a:pt x="0" y="309753"/>
                  </a:lnTo>
                  <a:lnTo>
                    <a:pt x="39433" y="309753"/>
                  </a:lnTo>
                  <a:lnTo>
                    <a:pt x="46850" y="253555"/>
                  </a:lnTo>
                  <a:lnTo>
                    <a:pt x="99568" y="253555"/>
                  </a:lnTo>
                  <a:lnTo>
                    <a:pt x="106984" y="309753"/>
                  </a:lnTo>
                  <a:lnTo>
                    <a:pt x="150329" y="309753"/>
                  </a:lnTo>
                  <a:lnTo>
                    <a:pt x="106591" y="0"/>
                  </a:lnTo>
                  <a:close/>
                </a:path>
                <a:path w="150495" h="309880">
                  <a:moveTo>
                    <a:pt x="73012" y="54864"/>
                  </a:moveTo>
                  <a:lnTo>
                    <a:pt x="93700" y="211518"/>
                  </a:lnTo>
                  <a:lnTo>
                    <a:pt x="52324" y="211518"/>
                  </a:lnTo>
                  <a:lnTo>
                    <a:pt x="73012" y="54864"/>
                  </a:lnTo>
                  <a:close/>
                </a:path>
              </a:pathLst>
            </a:custGeom>
            <a:ln w="6350">
              <a:solidFill>
                <a:srgbClr val="FFFFFF"/>
              </a:solidFill>
            </a:ln>
          </p:spPr>
          <p:txBody>
            <a:bodyPr wrap="square" lIns="0" tIns="0" rIns="0" bIns="0" rtlCol="0"/>
            <a:lstStyle/>
            <a:p>
              <a:endParaRPr/>
            </a:p>
          </p:txBody>
        </p:sp>
        <p:sp>
          <p:nvSpPr>
            <p:cNvPr id="36" name="object 36"/>
            <p:cNvSpPr/>
            <p:nvPr/>
          </p:nvSpPr>
          <p:spPr>
            <a:xfrm>
              <a:off x="4207941" y="482142"/>
              <a:ext cx="133985" cy="309880"/>
            </a:xfrm>
            <a:custGeom>
              <a:avLst/>
              <a:gdLst/>
              <a:ahLst/>
              <a:cxnLst/>
              <a:rect l="l" t="t" r="r" b="b"/>
              <a:pathLst>
                <a:path w="133985" h="309880">
                  <a:moveTo>
                    <a:pt x="133540" y="309752"/>
                  </a:moveTo>
                  <a:lnTo>
                    <a:pt x="130997" y="301137"/>
                  </a:lnTo>
                  <a:lnTo>
                    <a:pt x="129587" y="292274"/>
                  </a:lnTo>
                  <a:lnTo>
                    <a:pt x="128982" y="282749"/>
                  </a:lnTo>
                  <a:lnTo>
                    <a:pt x="128854" y="272148"/>
                  </a:lnTo>
                  <a:lnTo>
                    <a:pt x="128854" y="224345"/>
                  </a:lnTo>
                  <a:lnTo>
                    <a:pt x="127421" y="201850"/>
                  </a:lnTo>
                  <a:lnTo>
                    <a:pt x="122658" y="183086"/>
                  </a:lnTo>
                  <a:lnTo>
                    <a:pt x="113868" y="168470"/>
                  </a:lnTo>
                  <a:lnTo>
                    <a:pt x="100355" y="158419"/>
                  </a:lnTo>
                  <a:lnTo>
                    <a:pt x="112815" y="148790"/>
                  </a:lnTo>
                  <a:lnTo>
                    <a:pt x="121580" y="135134"/>
                  </a:lnTo>
                  <a:lnTo>
                    <a:pt x="126758" y="117411"/>
                  </a:lnTo>
                  <a:lnTo>
                    <a:pt x="128460" y="95580"/>
                  </a:lnTo>
                  <a:lnTo>
                    <a:pt x="128460" y="71246"/>
                  </a:lnTo>
                  <a:lnTo>
                    <a:pt x="124776" y="39953"/>
                  </a:lnTo>
                  <a:lnTo>
                    <a:pt x="113333" y="17702"/>
                  </a:lnTo>
                  <a:lnTo>
                    <a:pt x="93543" y="4411"/>
                  </a:lnTo>
                  <a:lnTo>
                    <a:pt x="64820" y="0"/>
                  </a:lnTo>
                  <a:lnTo>
                    <a:pt x="0" y="0"/>
                  </a:lnTo>
                  <a:lnTo>
                    <a:pt x="0" y="309752"/>
                  </a:lnTo>
                  <a:lnTo>
                    <a:pt x="42951" y="309752"/>
                  </a:lnTo>
                  <a:lnTo>
                    <a:pt x="42951" y="183641"/>
                  </a:lnTo>
                  <a:lnTo>
                    <a:pt x="57797" y="183641"/>
                  </a:lnTo>
                  <a:lnTo>
                    <a:pt x="70424" y="185750"/>
                  </a:lnTo>
                  <a:lnTo>
                    <a:pt x="79170" y="192546"/>
                  </a:lnTo>
                  <a:lnTo>
                    <a:pt x="84256" y="204735"/>
                  </a:lnTo>
                  <a:lnTo>
                    <a:pt x="85902" y="223024"/>
                  </a:lnTo>
                  <a:lnTo>
                    <a:pt x="85902" y="271691"/>
                  </a:lnTo>
                  <a:lnTo>
                    <a:pt x="86183" y="287164"/>
                  </a:lnTo>
                  <a:lnTo>
                    <a:pt x="86977" y="297199"/>
                  </a:lnTo>
                  <a:lnTo>
                    <a:pt x="88212" y="303995"/>
                  </a:lnTo>
                  <a:lnTo>
                    <a:pt x="89814" y="309752"/>
                  </a:lnTo>
                  <a:lnTo>
                    <a:pt x="133540" y="309752"/>
                  </a:lnTo>
                  <a:close/>
                </a:path>
                <a:path w="133985" h="309880">
                  <a:moveTo>
                    <a:pt x="63652" y="44259"/>
                  </a:moveTo>
                  <a:lnTo>
                    <a:pt x="73491" y="46125"/>
                  </a:lnTo>
                  <a:lnTo>
                    <a:pt x="80290" y="51890"/>
                  </a:lnTo>
                  <a:lnTo>
                    <a:pt x="84235" y="61806"/>
                  </a:lnTo>
                  <a:lnTo>
                    <a:pt x="85509" y="76123"/>
                  </a:lnTo>
                  <a:lnTo>
                    <a:pt x="85509" y="106641"/>
                  </a:lnTo>
                  <a:lnTo>
                    <a:pt x="83734" y="122212"/>
                  </a:lnTo>
                  <a:lnTo>
                    <a:pt x="78630" y="132310"/>
                  </a:lnTo>
                  <a:lnTo>
                    <a:pt x="70523" y="137761"/>
                  </a:lnTo>
                  <a:lnTo>
                    <a:pt x="59740" y="139395"/>
                  </a:lnTo>
                  <a:lnTo>
                    <a:pt x="42951" y="139395"/>
                  </a:lnTo>
                  <a:lnTo>
                    <a:pt x="42951" y="44259"/>
                  </a:lnTo>
                  <a:lnTo>
                    <a:pt x="63652" y="44259"/>
                  </a:lnTo>
                  <a:close/>
                </a:path>
              </a:pathLst>
            </a:custGeom>
            <a:ln w="6350">
              <a:solidFill>
                <a:srgbClr val="FFFFFF"/>
              </a:solidFill>
            </a:ln>
          </p:spPr>
          <p:txBody>
            <a:bodyPr wrap="square" lIns="0" tIns="0" rIns="0" bIns="0" rtlCol="0"/>
            <a:lstStyle/>
            <a:p>
              <a:endParaRPr/>
            </a:p>
          </p:txBody>
        </p:sp>
        <p:sp>
          <p:nvSpPr>
            <p:cNvPr id="51" name="object 51"/>
            <p:cNvSpPr/>
            <p:nvPr/>
          </p:nvSpPr>
          <p:spPr>
            <a:xfrm>
              <a:off x="0" y="4675202"/>
              <a:ext cx="2057400" cy="630555"/>
            </a:xfrm>
            <a:custGeom>
              <a:avLst/>
              <a:gdLst/>
              <a:ahLst/>
              <a:cxnLst/>
              <a:rect l="l" t="t" r="r" b="b"/>
              <a:pathLst>
                <a:path w="2057400" h="630554">
                  <a:moveTo>
                    <a:pt x="0" y="0"/>
                  </a:moveTo>
                  <a:lnTo>
                    <a:pt x="0" y="519226"/>
                  </a:lnTo>
                  <a:lnTo>
                    <a:pt x="2057298" y="629958"/>
                  </a:lnTo>
                  <a:lnTo>
                    <a:pt x="1735845" y="556460"/>
                  </a:lnTo>
                  <a:lnTo>
                    <a:pt x="1028649" y="381468"/>
                  </a:lnTo>
                  <a:lnTo>
                    <a:pt x="321452" y="173231"/>
                  </a:lnTo>
                  <a:lnTo>
                    <a:pt x="0" y="0"/>
                  </a:lnTo>
                  <a:close/>
                </a:path>
              </a:pathLst>
            </a:custGeom>
            <a:solidFill>
              <a:srgbClr val="98D3F3"/>
            </a:solidFill>
          </p:spPr>
          <p:txBody>
            <a:bodyPr wrap="square" lIns="0" tIns="0" rIns="0" bIns="0" rtlCol="0"/>
            <a:lstStyle/>
            <a:p>
              <a:endParaRPr/>
            </a:p>
          </p:txBody>
        </p:sp>
        <p:sp>
          <p:nvSpPr>
            <p:cNvPr id="52" name="object 52"/>
            <p:cNvSpPr/>
            <p:nvPr/>
          </p:nvSpPr>
          <p:spPr>
            <a:xfrm>
              <a:off x="0" y="4852500"/>
              <a:ext cx="7560309" cy="475615"/>
            </a:xfrm>
            <a:custGeom>
              <a:avLst/>
              <a:gdLst/>
              <a:ahLst/>
              <a:cxnLst/>
              <a:rect l="l" t="t" r="r" b="b"/>
              <a:pathLst>
                <a:path w="7560309" h="475614">
                  <a:moveTo>
                    <a:pt x="0" y="287058"/>
                  </a:moveTo>
                  <a:lnTo>
                    <a:pt x="0" y="475529"/>
                  </a:lnTo>
                  <a:lnTo>
                    <a:pt x="7560056" y="475529"/>
                  </a:lnTo>
                  <a:lnTo>
                    <a:pt x="7560056" y="415995"/>
                  </a:lnTo>
                  <a:lnTo>
                    <a:pt x="2512637" y="415995"/>
                  </a:lnTo>
                  <a:lnTo>
                    <a:pt x="1950676" y="410305"/>
                  </a:lnTo>
                  <a:lnTo>
                    <a:pt x="1457095" y="396006"/>
                  </a:lnTo>
                  <a:lnTo>
                    <a:pt x="1033383" y="375763"/>
                  </a:lnTo>
                  <a:lnTo>
                    <a:pt x="678604" y="352281"/>
                  </a:lnTo>
                  <a:lnTo>
                    <a:pt x="390289" y="328155"/>
                  </a:lnTo>
                  <a:lnTo>
                    <a:pt x="109779" y="299695"/>
                  </a:lnTo>
                  <a:lnTo>
                    <a:pt x="0" y="287058"/>
                  </a:lnTo>
                  <a:close/>
                </a:path>
                <a:path w="7560309" h="475614">
                  <a:moveTo>
                    <a:pt x="7560056" y="0"/>
                  </a:moveTo>
                  <a:lnTo>
                    <a:pt x="7513240" y="15118"/>
                  </a:lnTo>
                  <a:lnTo>
                    <a:pt x="7458474" y="30468"/>
                  </a:lnTo>
                  <a:lnTo>
                    <a:pt x="7417661" y="40811"/>
                  </a:lnTo>
                  <a:lnTo>
                    <a:pt x="7373486" y="51229"/>
                  </a:lnTo>
                  <a:lnTo>
                    <a:pt x="7326016" y="61709"/>
                  </a:lnTo>
                  <a:lnTo>
                    <a:pt x="7248785" y="77523"/>
                  </a:lnTo>
                  <a:lnTo>
                    <a:pt x="7164527" y="93415"/>
                  </a:lnTo>
                  <a:lnTo>
                    <a:pt x="7041650" y="114659"/>
                  </a:lnTo>
                  <a:lnTo>
                    <a:pt x="6871893" y="141174"/>
                  </a:lnTo>
                  <a:lnTo>
                    <a:pt x="6605983" y="177903"/>
                  </a:lnTo>
                  <a:lnTo>
                    <a:pt x="6265142" y="218749"/>
                  </a:lnTo>
                  <a:lnTo>
                    <a:pt x="5790080" y="267045"/>
                  </a:lnTo>
                  <a:lnTo>
                    <a:pt x="5214149" y="315039"/>
                  </a:lnTo>
                  <a:lnTo>
                    <a:pt x="4535065" y="359108"/>
                  </a:lnTo>
                  <a:lnTo>
                    <a:pt x="3817323" y="392139"/>
                  </a:lnTo>
                  <a:lnTo>
                    <a:pt x="3138035" y="410623"/>
                  </a:lnTo>
                  <a:lnTo>
                    <a:pt x="2512637" y="415995"/>
                  </a:lnTo>
                  <a:lnTo>
                    <a:pt x="7560056" y="415995"/>
                  </a:lnTo>
                  <a:lnTo>
                    <a:pt x="7560056" y="0"/>
                  </a:lnTo>
                  <a:close/>
                </a:path>
              </a:pathLst>
            </a:custGeom>
            <a:solidFill>
              <a:srgbClr val="5FA8DD"/>
            </a:solidFill>
          </p:spPr>
          <p:txBody>
            <a:bodyPr wrap="square" lIns="0" tIns="0" rIns="0" bIns="0" rtlCol="0"/>
            <a:lstStyle/>
            <a:p>
              <a:endParaRPr/>
            </a:p>
          </p:txBody>
        </p:sp>
        <p:sp>
          <p:nvSpPr>
            <p:cNvPr id="53" name="object 53"/>
            <p:cNvSpPr/>
            <p:nvPr/>
          </p:nvSpPr>
          <p:spPr>
            <a:xfrm>
              <a:off x="4488950" y="5084678"/>
              <a:ext cx="3071495" cy="243840"/>
            </a:xfrm>
            <a:custGeom>
              <a:avLst/>
              <a:gdLst/>
              <a:ahLst/>
              <a:cxnLst/>
              <a:rect l="l" t="t" r="r" b="b"/>
              <a:pathLst>
                <a:path w="3071495" h="243839">
                  <a:moveTo>
                    <a:pt x="34268" y="0"/>
                  </a:moveTo>
                  <a:lnTo>
                    <a:pt x="0" y="64576"/>
                  </a:lnTo>
                  <a:lnTo>
                    <a:pt x="3807" y="153993"/>
                  </a:lnTo>
                  <a:lnTo>
                    <a:pt x="22845" y="233286"/>
                  </a:lnTo>
                  <a:lnTo>
                    <a:pt x="26207" y="243352"/>
                  </a:lnTo>
                  <a:lnTo>
                    <a:pt x="3071105" y="243352"/>
                  </a:lnTo>
                  <a:lnTo>
                    <a:pt x="3071105" y="70404"/>
                  </a:lnTo>
                  <a:lnTo>
                    <a:pt x="1858828" y="70404"/>
                  </a:lnTo>
                  <a:lnTo>
                    <a:pt x="1575923" y="67397"/>
                  </a:lnTo>
                  <a:lnTo>
                    <a:pt x="1146529" y="54382"/>
                  </a:lnTo>
                  <a:lnTo>
                    <a:pt x="34268" y="0"/>
                  </a:lnTo>
                  <a:close/>
                </a:path>
                <a:path w="3071495" h="243839">
                  <a:moveTo>
                    <a:pt x="3071105" y="17665"/>
                  </a:moveTo>
                  <a:lnTo>
                    <a:pt x="2852133" y="35089"/>
                  </a:lnTo>
                  <a:lnTo>
                    <a:pt x="2590523" y="51545"/>
                  </a:lnTo>
                  <a:lnTo>
                    <a:pt x="2339684" y="62571"/>
                  </a:lnTo>
                  <a:lnTo>
                    <a:pt x="2096742" y="68684"/>
                  </a:lnTo>
                  <a:lnTo>
                    <a:pt x="1858828" y="70404"/>
                  </a:lnTo>
                  <a:lnTo>
                    <a:pt x="3071105" y="70404"/>
                  </a:lnTo>
                  <a:lnTo>
                    <a:pt x="3071105" y="17665"/>
                  </a:lnTo>
                  <a:close/>
                </a:path>
              </a:pathLst>
            </a:custGeom>
            <a:solidFill>
              <a:srgbClr val="98D3F3"/>
            </a:solidFill>
          </p:spPr>
          <p:txBody>
            <a:bodyPr wrap="square" lIns="0" tIns="0" rIns="0" bIns="0" rtlCol="0"/>
            <a:lstStyle/>
            <a:p>
              <a:endParaRPr/>
            </a:p>
          </p:txBody>
        </p:sp>
        <p:sp>
          <p:nvSpPr>
            <p:cNvPr id="54" name="object 54"/>
            <p:cNvSpPr/>
            <p:nvPr/>
          </p:nvSpPr>
          <p:spPr>
            <a:xfrm>
              <a:off x="0" y="4675202"/>
              <a:ext cx="7405370" cy="653415"/>
            </a:xfrm>
            <a:custGeom>
              <a:avLst/>
              <a:gdLst/>
              <a:ahLst/>
              <a:cxnLst/>
              <a:rect l="l" t="t" r="r" b="b"/>
              <a:pathLst>
                <a:path w="7405370" h="653414">
                  <a:moveTo>
                    <a:pt x="0" y="0"/>
                  </a:moveTo>
                  <a:lnTo>
                    <a:pt x="0" y="652828"/>
                  </a:lnTo>
                  <a:lnTo>
                    <a:pt x="40323" y="652828"/>
                  </a:lnTo>
                  <a:lnTo>
                    <a:pt x="589080" y="324236"/>
                  </a:lnTo>
                  <a:lnTo>
                    <a:pt x="575913" y="319208"/>
                  </a:lnTo>
                  <a:lnTo>
                    <a:pt x="544210" y="306692"/>
                  </a:lnTo>
                  <a:lnTo>
                    <a:pt x="482041" y="280897"/>
                  </a:lnTo>
                  <a:lnTo>
                    <a:pt x="421539" y="254070"/>
                  </a:lnTo>
                  <a:lnTo>
                    <a:pt x="362725" y="226191"/>
                  </a:lnTo>
                  <a:lnTo>
                    <a:pt x="305619" y="197241"/>
                  </a:lnTo>
                  <a:lnTo>
                    <a:pt x="250241" y="167201"/>
                  </a:lnTo>
                  <a:lnTo>
                    <a:pt x="196612" y="136053"/>
                  </a:lnTo>
                  <a:lnTo>
                    <a:pt x="144753" y="103778"/>
                  </a:lnTo>
                  <a:lnTo>
                    <a:pt x="94685" y="70357"/>
                  </a:lnTo>
                  <a:lnTo>
                    <a:pt x="46426" y="35770"/>
                  </a:lnTo>
                  <a:lnTo>
                    <a:pt x="22983" y="18034"/>
                  </a:lnTo>
                  <a:lnTo>
                    <a:pt x="0" y="0"/>
                  </a:lnTo>
                  <a:close/>
                </a:path>
                <a:path w="7405370" h="653414">
                  <a:moveTo>
                    <a:pt x="1794246" y="73569"/>
                  </a:moveTo>
                  <a:lnTo>
                    <a:pt x="755055" y="224852"/>
                  </a:lnTo>
                  <a:lnTo>
                    <a:pt x="589080" y="324236"/>
                  </a:lnTo>
                  <a:lnTo>
                    <a:pt x="608026" y="331472"/>
                  </a:lnTo>
                  <a:lnTo>
                    <a:pt x="673468" y="355258"/>
                  </a:lnTo>
                  <a:lnTo>
                    <a:pt x="740515" y="378067"/>
                  </a:lnTo>
                  <a:lnTo>
                    <a:pt x="809147" y="399919"/>
                  </a:lnTo>
                  <a:lnTo>
                    <a:pt x="915023" y="430942"/>
                  </a:lnTo>
                  <a:lnTo>
                    <a:pt x="987528" y="450484"/>
                  </a:lnTo>
                  <a:lnTo>
                    <a:pt x="1061546" y="469133"/>
                  </a:lnTo>
                  <a:lnTo>
                    <a:pt x="1137057" y="486911"/>
                  </a:lnTo>
                  <a:lnTo>
                    <a:pt x="1214041" y="503835"/>
                  </a:lnTo>
                  <a:lnTo>
                    <a:pt x="1292476" y="519924"/>
                  </a:lnTo>
                  <a:lnTo>
                    <a:pt x="1372343" y="535198"/>
                  </a:lnTo>
                  <a:lnTo>
                    <a:pt x="1494781" y="556620"/>
                  </a:lnTo>
                  <a:lnTo>
                    <a:pt x="1620324" y="576314"/>
                  </a:lnTo>
                  <a:lnTo>
                    <a:pt x="1748903" y="594342"/>
                  </a:lnTo>
                  <a:lnTo>
                    <a:pt x="1924945" y="615899"/>
                  </a:lnTo>
                  <a:lnTo>
                    <a:pt x="2106096" y="634760"/>
                  </a:lnTo>
                  <a:lnTo>
                    <a:pt x="2314587" y="652828"/>
                  </a:lnTo>
                  <a:lnTo>
                    <a:pt x="7405157" y="652828"/>
                  </a:lnTo>
                  <a:lnTo>
                    <a:pt x="3826328" y="222607"/>
                  </a:lnTo>
                  <a:lnTo>
                    <a:pt x="1794246" y="73569"/>
                  </a:lnTo>
                  <a:close/>
                </a:path>
              </a:pathLst>
            </a:custGeom>
            <a:solidFill>
              <a:srgbClr val="4B7CB2"/>
            </a:solidFill>
          </p:spPr>
          <p:txBody>
            <a:bodyPr wrap="square" lIns="0" tIns="0" rIns="0" bIns="0" rtlCol="0"/>
            <a:lstStyle/>
            <a:p>
              <a:endParaRPr/>
            </a:p>
          </p:txBody>
        </p:sp>
      </p:grpSp>
      <p:sp>
        <p:nvSpPr>
          <p:cNvPr id="55" name="object 55"/>
          <p:cNvSpPr/>
          <p:nvPr/>
        </p:nvSpPr>
        <p:spPr>
          <a:xfrm>
            <a:off x="7182498" y="238582"/>
            <a:ext cx="0" cy="107314"/>
          </a:xfrm>
          <a:custGeom>
            <a:avLst/>
            <a:gdLst/>
            <a:ahLst/>
            <a:cxnLst/>
            <a:rect l="l" t="t" r="r" b="b"/>
            <a:pathLst>
              <a:path h="107314">
                <a:moveTo>
                  <a:pt x="0" y="0"/>
                </a:moveTo>
                <a:lnTo>
                  <a:pt x="0" y="107035"/>
                </a:lnTo>
              </a:path>
            </a:pathLst>
          </a:custGeom>
          <a:ln w="6350">
            <a:solidFill>
              <a:srgbClr val="453996"/>
            </a:solidFill>
          </a:ln>
        </p:spPr>
        <p:txBody>
          <a:bodyPr wrap="square" lIns="0" tIns="0" rIns="0" bIns="0" rtlCol="0"/>
          <a:lstStyle/>
          <a:p>
            <a:endParaRPr/>
          </a:p>
        </p:txBody>
      </p:sp>
      <p:sp>
        <p:nvSpPr>
          <p:cNvPr id="56" name="object 56"/>
          <p:cNvSpPr txBox="1"/>
          <p:nvPr/>
        </p:nvSpPr>
        <p:spPr>
          <a:xfrm>
            <a:off x="7172693" y="139700"/>
            <a:ext cx="121920" cy="197490"/>
          </a:xfrm>
          <a:prstGeom prst="rect">
            <a:avLst/>
          </a:prstGeom>
        </p:spPr>
        <p:txBody>
          <a:bodyPr vert="horz" wrap="square" lIns="0" tIns="12700" rIns="0" bIns="0" rtlCol="0">
            <a:spAutoFit/>
          </a:bodyPr>
          <a:lstStyle/>
          <a:p>
            <a:pPr marL="12700">
              <a:lnSpc>
                <a:spcPct val="100000"/>
              </a:lnSpc>
              <a:spcBef>
                <a:spcPts val="100"/>
              </a:spcBef>
            </a:pPr>
            <a:r>
              <a:rPr sz="1200" u="sng" spc="-145" dirty="0">
                <a:solidFill>
                  <a:srgbClr val="231F20"/>
                </a:solidFill>
                <a:uFill>
                  <a:solidFill>
                    <a:srgbClr val="453996"/>
                  </a:solidFill>
                </a:uFill>
                <a:latin typeface="Palladio Uralic"/>
                <a:cs typeface="Palladio Uralic"/>
              </a:rPr>
              <a:t> </a:t>
            </a:r>
            <a:endParaRPr sz="1200" dirty="0">
              <a:latin typeface="Palladio Uralic"/>
              <a:cs typeface="Palladio Ural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372A-F201-4EA9-AB33-A3A1650CA043}"/>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50AA6050-0A54-4982-B980-614127D17F6E}"/>
              </a:ext>
            </a:extLst>
          </p:cNvPr>
          <p:cNvSpPr>
            <a:spLocks noGrp="1"/>
          </p:cNvSpPr>
          <p:nvPr>
            <p:ph type="body" idx="1"/>
          </p:nvPr>
        </p:nvSpPr>
        <p:spPr>
          <a:xfrm>
            <a:off x="577850" y="717625"/>
            <a:ext cx="6553200" cy="3631763"/>
          </a:xfrm>
        </p:spPr>
        <p:txBody>
          <a:bodyPr/>
          <a:lstStyle/>
          <a:p>
            <a:pPr marL="457200" indent="-457200">
              <a:buFont typeface="Arial" panose="020B0604020202020204" pitchFamily="34" charset="0"/>
              <a:buChar char="•"/>
            </a:pPr>
            <a:r>
              <a:rPr lang="en-US" sz="2800" b="0" dirty="0">
                <a:solidFill>
                  <a:schemeClr val="tx1"/>
                </a:solidFill>
                <a:effectLst/>
                <a:latin typeface="Roboto" panose="02000000000000000000" pitchFamily="2" charset="0"/>
                <a:ea typeface="Roboto" panose="02000000000000000000" pitchFamily="2" charset="0"/>
              </a:rPr>
              <a:t>Institutional education should be freed from </a:t>
            </a:r>
            <a:r>
              <a:rPr lang="en-US" sz="2800" b="0" dirty="0">
                <a:effectLst/>
                <a:latin typeface="Roboto" panose="02000000000000000000" pitchFamily="2" charset="0"/>
                <a:ea typeface="Roboto" panose="02000000000000000000" pitchFamily="2" charset="0"/>
              </a:rPr>
              <a:t>three </a:t>
            </a:r>
            <a:r>
              <a:rPr lang="en-US" sz="2800">
                <a:latin typeface="Roboto" panose="02000000000000000000" pitchFamily="2" charset="0"/>
                <a:ea typeface="Roboto" panose="02000000000000000000" pitchFamily="2" charset="0"/>
              </a:rPr>
              <a:t>“great</a:t>
            </a:r>
            <a:r>
              <a:rPr lang="en-US" sz="2800" b="0">
                <a:effectLst/>
                <a:latin typeface="Roboto" panose="02000000000000000000" pitchFamily="2" charset="0"/>
                <a:ea typeface="Roboto" panose="02000000000000000000" pitchFamily="2" charset="0"/>
              </a:rPr>
              <a:t> sins” </a:t>
            </a:r>
            <a:r>
              <a:rPr lang="en-US" sz="2800" dirty="0">
                <a:latin typeface="Roboto" panose="02000000000000000000" pitchFamily="2" charset="0"/>
                <a:ea typeface="Roboto" panose="02000000000000000000" pitchFamily="2" charset="0"/>
              </a:rPr>
              <a:t>(</a:t>
            </a:r>
            <a:r>
              <a:rPr lang="en-US" sz="2800" i="1" dirty="0" err="1">
                <a:latin typeface="Roboto" panose="02000000000000000000" pitchFamily="2" charset="0"/>
                <a:ea typeface="Roboto" panose="02000000000000000000" pitchFamily="2" charset="0"/>
              </a:rPr>
              <a:t>Tiga</a:t>
            </a:r>
            <a:r>
              <a:rPr lang="en-US" sz="2800" i="1" dirty="0">
                <a:latin typeface="Roboto" panose="02000000000000000000" pitchFamily="2" charset="0"/>
                <a:ea typeface="Roboto" panose="02000000000000000000" pitchFamily="2" charset="0"/>
              </a:rPr>
              <a:t> </a:t>
            </a:r>
            <a:r>
              <a:rPr lang="en-US" sz="2800" i="1" dirty="0" err="1">
                <a:latin typeface="Roboto" panose="02000000000000000000" pitchFamily="2" charset="0"/>
                <a:ea typeface="Roboto" panose="02000000000000000000" pitchFamily="2" charset="0"/>
              </a:rPr>
              <a:t>Dosa</a:t>
            </a:r>
            <a:r>
              <a:rPr lang="en-US" sz="2800" i="1" dirty="0">
                <a:latin typeface="Roboto" panose="02000000000000000000" pitchFamily="2" charset="0"/>
                <a:ea typeface="Roboto" panose="02000000000000000000" pitchFamily="2" charset="0"/>
              </a:rPr>
              <a:t> </a:t>
            </a:r>
            <a:r>
              <a:rPr lang="en-US" sz="2800" i="1" dirty="0" err="1">
                <a:latin typeface="Roboto" panose="02000000000000000000" pitchFamily="2" charset="0"/>
                <a:ea typeface="Roboto" panose="02000000000000000000" pitchFamily="2" charset="0"/>
              </a:rPr>
              <a:t>Besar</a:t>
            </a:r>
            <a:r>
              <a:rPr lang="en-US" sz="2800" dirty="0">
                <a:latin typeface="Roboto" panose="02000000000000000000" pitchFamily="2" charset="0"/>
                <a:ea typeface="Roboto" panose="02000000000000000000" pitchFamily="2" charset="0"/>
              </a:rPr>
              <a:t>)</a:t>
            </a:r>
            <a:r>
              <a:rPr lang="en-US" sz="2800" b="0" dirty="0">
                <a:effectLst/>
                <a:latin typeface="Roboto" panose="02000000000000000000" pitchFamily="2" charset="0"/>
                <a:ea typeface="Roboto" panose="02000000000000000000" pitchFamily="2" charset="0"/>
              </a:rPr>
              <a:t> namely </a:t>
            </a:r>
            <a:r>
              <a:rPr lang="en-US" sz="2800" b="1" dirty="0">
                <a:effectLst/>
                <a:latin typeface="Roboto" panose="02000000000000000000" pitchFamily="2" charset="0"/>
                <a:ea typeface="Roboto" panose="02000000000000000000" pitchFamily="2" charset="0"/>
              </a:rPr>
              <a:t>intolerance, sexual violence</a:t>
            </a:r>
            <a:r>
              <a:rPr lang="en-US" sz="2800" b="0" dirty="0">
                <a:effectLst/>
                <a:latin typeface="Roboto" panose="02000000000000000000" pitchFamily="2" charset="0"/>
                <a:ea typeface="Roboto" panose="02000000000000000000" pitchFamily="2" charset="0"/>
              </a:rPr>
              <a:t>, and </a:t>
            </a:r>
            <a:r>
              <a:rPr lang="en-US" sz="2800" b="1" dirty="0">
                <a:effectLst/>
                <a:latin typeface="Roboto" panose="02000000000000000000" pitchFamily="2" charset="0"/>
                <a:ea typeface="Roboto" panose="02000000000000000000" pitchFamily="2" charset="0"/>
              </a:rPr>
              <a:t>harassment</a:t>
            </a:r>
            <a:r>
              <a:rPr lang="en-US" sz="2800" b="0" dirty="0">
                <a:effectLst/>
                <a:latin typeface="Roboto" panose="02000000000000000000" pitchFamily="2" charset="0"/>
                <a:ea typeface="Roboto" panose="02000000000000000000" pitchFamily="2" charset="0"/>
              </a:rPr>
              <a:t> or </a:t>
            </a:r>
            <a:r>
              <a:rPr lang="en-US" sz="2800" b="1" dirty="0">
                <a:effectLst/>
                <a:latin typeface="Roboto" panose="02000000000000000000" pitchFamily="2" charset="0"/>
                <a:ea typeface="Roboto" panose="02000000000000000000" pitchFamily="2" charset="0"/>
              </a:rPr>
              <a:t>bullying</a:t>
            </a:r>
            <a:r>
              <a:rPr lang="en-US" sz="2800" b="0" dirty="0">
                <a:effectLst/>
                <a:latin typeface="Roboto" panose="02000000000000000000" pitchFamily="2" charset="0"/>
                <a:ea typeface="Roboto" panose="02000000000000000000" pitchFamily="2" charset="0"/>
              </a:rPr>
              <a:t>.</a:t>
            </a:r>
          </a:p>
          <a:p>
            <a:pPr marL="457200" indent="-457200">
              <a:buFont typeface="Arial" panose="020B0604020202020204" pitchFamily="34" charset="0"/>
              <a:buChar char="•"/>
            </a:pPr>
            <a:endParaRPr lang="en-US" sz="2800" dirty="0">
              <a:latin typeface="Roboto" panose="02000000000000000000" pitchFamily="2" charset="0"/>
              <a:ea typeface="Roboto" panose="02000000000000000000" pitchFamily="2" charset="0"/>
            </a:endParaRPr>
          </a:p>
          <a:p>
            <a:pPr marL="457200" indent="-457200">
              <a:buFont typeface="Arial" panose="020B0604020202020204" pitchFamily="34" charset="0"/>
              <a:buChar char="•"/>
            </a:pPr>
            <a:r>
              <a:rPr lang="en-US" sz="2800" b="0" dirty="0">
                <a:effectLst/>
                <a:latin typeface="Roboto" panose="02000000000000000000" pitchFamily="2" charset="0"/>
                <a:ea typeface="Roboto" panose="02000000000000000000" pitchFamily="2" charset="0"/>
              </a:rPr>
              <a:t>Law enforcement is a must because these [three misdeeds] have become an extremely severe outbreak</a:t>
            </a:r>
            <a:r>
              <a:rPr lang="en-US" sz="2800" dirty="0">
                <a:latin typeface="Roboto" panose="02000000000000000000" pitchFamily="2" charset="0"/>
                <a:ea typeface="Roboto" panose="02000000000000000000" pitchFamily="2" charset="0"/>
              </a:rPr>
              <a:t>.</a:t>
            </a:r>
          </a:p>
          <a:p>
            <a:endParaRPr lang="en-ID" dirty="0"/>
          </a:p>
        </p:txBody>
      </p:sp>
    </p:spTree>
    <p:extLst>
      <p:ext uri="{BB962C8B-B14F-4D97-AF65-F5344CB8AC3E}">
        <p14:creationId xmlns:p14="http://schemas.microsoft.com/office/powerpoint/2010/main" val="276023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D51A-78C0-4D41-919D-32AB29136FAF}"/>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46A1AA2F-1FF8-443E-9CBC-084C5167FCCD}"/>
              </a:ext>
            </a:extLst>
          </p:cNvPr>
          <p:cNvSpPr>
            <a:spLocks noGrp="1"/>
          </p:cNvSpPr>
          <p:nvPr>
            <p:ph type="body" idx="1"/>
          </p:nvPr>
        </p:nvSpPr>
        <p:spPr>
          <a:xfrm>
            <a:off x="349250" y="838200"/>
            <a:ext cx="7010400" cy="2154436"/>
          </a:xfrm>
        </p:spPr>
        <p:txBody>
          <a:bodyPr/>
          <a:lstStyle/>
          <a:p>
            <a:r>
              <a:rPr lang="en-US" sz="2800" dirty="0"/>
              <a:t>T</a:t>
            </a:r>
            <a:r>
              <a:rPr lang="en-US" sz="2800" dirty="0">
                <a:effectLst/>
              </a:rPr>
              <a:t>he primary aims of </a:t>
            </a:r>
            <a:r>
              <a:rPr lang="en-US" sz="2800" i="1" dirty="0">
                <a:effectLst/>
              </a:rPr>
              <a:t>Merdeka </a:t>
            </a:r>
            <a:r>
              <a:rPr lang="en-US" sz="2800" i="1" dirty="0" err="1">
                <a:effectLst/>
              </a:rPr>
              <a:t>Belajar</a:t>
            </a:r>
            <a:r>
              <a:rPr lang="en-US" sz="2800" dirty="0"/>
              <a:t> are to allow the students: </a:t>
            </a:r>
          </a:p>
          <a:p>
            <a:endParaRPr lang="en-US" sz="2800" dirty="0"/>
          </a:p>
          <a:p>
            <a:r>
              <a:rPr lang="en-US" sz="2800" b="1" dirty="0"/>
              <a:t>1)</a:t>
            </a:r>
            <a:r>
              <a:rPr lang="en-US" sz="2800" dirty="0"/>
              <a:t> </a:t>
            </a:r>
            <a:r>
              <a:rPr lang="en-US" sz="2800" b="1" dirty="0"/>
              <a:t>the </a:t>
            </a:r>
            <a:r>
              <a:rPr lang="en-US" sz="2800" b="1" dirty="0">
                <a:effectLst/>
              </a:rPr>
              <a:t>freedom to think</a:t>
            </a:r>
            <a:r>
              <a:rPr lang="en-US" sz="2800" b="1" dirty="0"/>
              <a:t>, and </a:t>
            </a:r>
          </a:p>
          <a:p>
            <a:r>
              <a:rPr lang="en-US" sz="2800" b="1" dirty="0"/>
              <a:t>2) the </a:t>
            </a:r>
            <a:r>
              <a:rPr lang="en-US" sz="2800" b="1" dirty="0">
                <a:effectLst/>
              </a:rPr>
              <a:t>freedom to express themselves.</a:t>
            </a:r>
            <a:endParaRPr lang="en-ID" sz="2000" dirty="0"/>
          </a:p>
        </p:txBody>
      </p:sp>
    </p:spTree>
    <p:extLst>
      <p:ext uri="{BB962C8B-B14F-4D97-AF65-F5344CB8AC3E}">
        <p14:creationId xmlns:p14="http://schemas.microsoft.com/office/powerpoint/2010/main" val="119742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1E11-BBAA-45B7-A3D8-BF1BA67D3E6E}"/>
              </a:ext>
            </a:extLst>
          </p:cNvPr>
          <p:cNvSpPr>
            <a:spLocks noGrp="1"/>
          </p:cNvSpPr>
          <p:nvPr>
            <p:ph type="title"/>
          </p:nvPr>
        </p:nvSpPr>
        <p:spPr>
          <a:xfrm>
            <a:off x="3014345" y="478866"/>
            <a:ext cx="1534159" cy="215444"/>
          </a:xfrm>
        </p:spPr>
        <p:txBody>
          <a:bodyPr/>
          <a:lstStyle/>
          <a:p>
            <a:endParaRPr lang="en-ID"/>
          </a:p>
        </p:txBody>
      </p:sp>
      <p:sp>
        <p:nvSpPr>
          <p:cNvPr id="3" name="Content Placeholder 2">
            <a:extLst>
              <a:ext uri="{FF2B5EF4-FFF2-40B4-BE49-F238E27FC236}">
                <a16:creationId xmlns:a16="http://schemas.microsoft.com/office/drawing/2014/main" id="{9C834582-B60A-4179-8348-B97AB6C86FF8}"/>
              </a:ext>
            </a:extLst>
          </p:cNvPr>
          <p:cNvSpPr>
            <a:spLocks noGrp="1"/>
          </p:cNvSpPr>
          <p:nvPr>
            <p:ph idx="1"/>
          </p:nvPr>
        </p:nvSpPr>
        <p:spPr>
          <a:xfrm>
            <a:off x="654050" y="914400"/>
            <a:ext cx="6553200" cy="3749168"/>
          </a:xfrm>
        </p:spPr>
        <p:txBody>
          <a:bodyPr>
            <a:noAutofit/>
          </a:bodyPr>
          <a:lstStyle/>
          <a:p>
            <a:pPr algn="l"/>
            <a:r>
              <a:rPr lang="en-US" sz="2000" dirty="0">
                <a:latin typeface="Roboto" panose="02000000000000000000" pitchFamily="2" charset="0"/>
                <a:ea typeface="Roboto" panose="02000000000000000000" pitchFamily="2" charset="0"/>
              </a:rPr>
              <a:t/>
            </a:r>
            <a:br>
              <a:rPr lang="en-US" sz="2000" dirty="0">
                <a:latin typeface="Roboto" panose="02000000000000000000" pitchFamily="2" charset="0"/>
                <a:ea typeface="Roboto" panose="02000000000000000000" pitchFamily="2" charset="0"/>
              </a:rPr>
            </a:br>
            <a:endParaRPr lang="en-US" sz="2000" dirty="0">
              <a:latin typeface="Roboto" panose="02000000000000000000" pitchFamily="2" charset="0"/>
              <a:ea typeface="Roboto" panose="02000000000000000000" pitchFamily="2" charset="0"/>
            </a:endParaRPr>
          </a:p>
          <a:p>
            <a:pPr algn="ctr"/>
            <a:r>
              <a:rPr lang="en-US" sz="2000" b="1" i="0" dirty="0">
                <a:solidFill>
                  <a:srgbClr val="555555"/>
                </a:solidFill>
                <a:effectLst/>
                <a:latin typeface="Roboto" panose="02000000000000000000" pitchFamily="2" charset="0"/>
                <a:ea typeface="Roboto" panose="02000000000000000000" pitchFamily="2" charset="0"/>
              </a:rPr>
              <a:t>"</a:t>
            </a:r>
            <a:r>
              <a:rPr lang="en-US" sz="2000" b="1" i="1" dirty="0">
                <a:solidFill>
                  <a:srgbClr val="555555"/>
                </a:solidFill>
                <a:latin typeface="Roboto" panose="02000000000000000000" pitchFamily="2" charset="0"/>
                <a:ea typeface="Roboto" panose="02000000000000000000" pitchFamily="2" charset="0"/>
              </a:rPr>
              <a:t>Merdeka </a:t>
            </a:r>
            <a:r>
              <a:rPr lang="en-US" sz="2000" b="1" i="1" dirty="0" err="1">
                <a:solidFill>
                  <a:srgbClr val="555555"/>
                </a:solidFill>
                <a:latin typeface="Roboto" panose="02000000000000000000" pitchFamily="2" charset="0"/>
                <a:ea typeface="Roboto" panose="02000000000000000000" pitchFamily="2" charset="0"/>
              </a:rPr>
              <a:t>Belajar</a:t>
            </a:r>
            <a:r>
              <a:rPr lang="en-US" sz="2000" b="1" i="1" dirty="0">
                <a:solidFill>
                  <a:srgbClr val="555555"/>
                </a:solidFill>
                <a:latin typeface="Roboto" panose="02000000000000000000" pitchFamily="2" charset="0"/>
                <a:ea typeface="Roboto" panose="02000000000000000000" pitchFamily="2" charset="0"/>
              </a:rPr>
              <a:t> </a:t>
            </a:r>
            <a:r>
              <a:rPr lang="en-US" sz="2000" b="1" dirty="0">
                <a:solidFill>
                  <a:srgbClr val="555555"/>
                </a:solidFill>
                <a:latin typeface="Roboto" panose="02000000000000000000" pitchFamily="2" charset="0"/>
                <a:ea typeface="Roboto" panose="02000000000000000000" pitchFamily="2" charset="0"/>
              </a:rPr>
              <a:t>will help the students discover their interests and talents enabling them to determine their future careers. </a:t>
            </a:r>
            <a:r>
              <a:rPr lang="en-US" sz="2000" b="1" i="0" dirty="0">
                <a:solidFill>
                  <a:srgbClr val="555555"/>
                </a:solidFill>
                <a:effectLst/>
                <a:latin typeface="Roboto" panose="02000000000000000000" pitchFamily="2" charset="0"/>
                <a:ea typeface="Roboto" panose="02000000000000000000" pitchFamily="2" charset="0"/>
              </a:rPr>
              <a:t>Working in a job that suits your interests is one of the most valuable life opportunities, and I want all students in Indonesia to experience that," </a:t>
            </a:r>
            <a:r>
              <a:rPr lang="en-US" sz="2000" b="1" dirty="0" err="1">
                <a:solidFill>
                  <a:srgbClr val="555555"/>
                </a:solidFill>
                <a:latin typeface="Roboto" panose="02000000000000000000" pitchFamily="2" charset="0"/>
                <a:ea typeface="Roboto" panose="02000000000000000000" pitchFamily="2" charset="0"/>
              </a:rPr>
              <a:t>M</a:t>
            </a:r>
            <a:r>
              <a:rPr lang="en-US" sz="2000" b="1" i="0" dirty="0" err="1">
                <a:solidFill>
                  <a:srgbClr val="555555"/>
                </a:solidFill>
                <a:effectLst/>
                <a:latin typeface="Roboto" panose="02000000000000000000" pitchFamily="2" charset="0"/>
                <a:ea typeface="Roboto" panose="02000000000000000000" pitchFamily="2" charset="0"/>
              </a:rPr>
              <a:t>r</a:t>
            </a:r>
            <a:r>
              <a:rPr lang="en-US" sz="2000" b="1" i="0" dirty="0">
                <a:solidFill>
                  <a:srgbClr val="555555"/>
                </a:solidFill>
                <a:effectLst/>
                <a:latin typeface="Roboto" panose="02000000000000000000" pitchFamily="2" charset="0"/>
                <a:ea typeface="Roboto" panose="02000000000000000000" pitchFamily="2" charset="0"/>
              </a:rPr>
              <a:t> </a:t>
            </a:r>
            <a:r>
              <a:rPr lang="en-US" sz="2000" b="1" i="0" dirty="0" err="1">
                <a:solidFill>
                  <a:srgbClr val="555555"/>
                </a:solidFill>
                <a:effectLst/>
                <a:latin typeface="Roboto" panose="02000000000000000000" pitchFamily="2" charset="0"/>
                <a:ea typeface="Roboto" panose="02000000000000000000" pitchFamily="2" charset="0"/>
              </a:rPr>
              <a:t>Nadiem</a:t>
            </a:r>
            <a:r>
              <a:rPr lang="en-US" sz="2000" b="1" i="0" dirty="0">
                <a:solidFill>
                  <a:srgbClr val="555555"/>
                </a:solidFill>
                <a:effectLst/>
                <a:latin typeface="Roboto" panose="02000000000000000000" pitchFamily="2" charset="0"/>
                <a:ea typeface="Roboto" panose="02000000000000000000" pitchFamily="2" charset="0"/>
              </a:rPr>
              <a:t> said</a:t>
            </a:r>
            <a:r>
              <a:rPr lang="en-US" sz="2000" b="0" i="0" dirty="0">
                <a:solidFill>
                  <a:srgbClr val="555555"/>
                </a:solidFill>
                <a:effectLst/>
                <a:latin typeface="Roboto" panose="02000000000000000000" pitchFamily="2" charset="0"/>
                <a:ea typeface="Roboto" panose="02000000000000000000" pitchFamily="2" charset="0"/>
              </a:rPr>
              <a:t>.</a:t>
            </a:r>
            <a:r>
              <a:rPr lang="en-US" sz="2000" dirty="0">
                <a:latin typeface="Roboto" panose="02000000000000000000" pitchFamily="2" charset="0"/>
                <a:ea typeface="Roboto" panose="02000000000000000000" pitchFamily="2" charset="0"/>
              </a:rPr>
              <a:t/>
            </a:r>
            <a:br>
              <a:rPr lang="en-US" sz="2000" dirty="0">
                <a:latin typeface="Roboto" panose="02000000000000000000" pitchFamily="2" charset="0"/>
                <a:ea typeface="Roboto" panose="02000000000000000000" pitchFamily="2" charset="0"/>
              </a:rPr>
            </a:br>
            <a:r>
              <a:rPr lang="en-US" sz="2000" dirty="0">
                <a:latin typeface="Roboto" panose="02000000000000000000" pitchFamily="2" charset="0"/>
                <a:ea typeface="Roboto" panose="02000000000000000000" pitchFamily="2" charset="0"/>
              </a:rPr>
              <a:t/>
            </a:r>
            <a:br>
              <a:rPr lang="en-US" sz="2000" dirty="0">
                <a:latin typeface="Roboto" panose="02000000000000000000" pitchFamily="2" charset="0"/>
                <a:ea typeface="Roboto" panose="02000000000000000000" pitchFamily="2" charset="0"/>
              </a:rPr>
            </a:br>
            <a:endParaRPr lang="en-ID" sz="1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5797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11491-7A60-4BF8-86CA-35DC421B821A}"/>
              </a:ext>
            </a:extLst>
          </p:cNvPr>
          <p:cNvSpPr>
            <a:spLocks noGrp="1"/>
          </p:cNvSpPr>
          <p:nvPr>
            <p:ph type="title"/>
          </p:nvPr>
        </p:nvSpPr>
        <p:spPr>
          <a:xfrm>
            <a:off x="3014345" y="478866"/>
            <a:ext cx="1534159" cy="215444"/>
          </a:xfrm>
        </p:spPr>
        <p:txBody>
          <a:bodyPr/>
          <a:lstStyle/>
          <a:p>
            <a:endParaRPr lang="en-ID"/>
          </a:p>
        </p:txBody>
      </p:sp>
      <p:sp>
        <p:nvSpPr>
          <p:cNvPr id="3" name="Content Placeholder 2">
            <a:extLst>
              <a:ext uri="{FF2B5EF4-FFF2-40B4-BE49-F238E27FC236}">
                <a16:creationId xmlns:a16="http://schemas.microsoft.com/office/drawing/2014/main" id="{8A561781-FE17-413A-8B5A-3C38B17BDA61}"/>
              </a:ext>
            </a:extLst>
          </p:cNvPr>
          <p:cNvSpPr>
            <a:spLocks noGrp="1"/>
          </p:cNvSpPr>
          <p:nvPr>
            <p:ph idx="1"/>
          </p:nvPr>
        </p:nvSpPr>
        <p:spPr>
          <a:xfrm>
            <a:off x="577850" y="838200"/>
            <a:ext cx="6477000" cy="3847034"/>
          </a:xfrm>
        </p:spPr>
        <p:txBody>
          <a:bodyPr>
            <a:normAutofit/>
          </a:bodyPr>
          <a:lstStyle/>
          <a:p>
            <a:pPr marL="285750" indent="-285750">
              <a:buFont typeface="Arial" panose="020B0604020202020204" pitchFamily="34" charset="0"/>
              <a:buChar char="•"/>
            </a:pPr>
            <a:r>
              <a:rPr lang="en-US" sz="2000" b="0" i="0" dirty="0">
                <a:solidFill>
                  <a:srgbClr val="666666"/>
                </a:solidFill>
                <a:effectLst/>
                <a:latin typeface="Roboto" panose="02000000000000000000" pitchFamily="2" charset="0"/>
                <a:ea typeface="Roboto" panose="02000000000000000000" pitchFamily="2" charset="0"/>
              </a:rPr>
              <a:t>The emphasis on the student’s personality and </a:t>
            </a:r>
            <a:r>
              <a:rPr lang="en-US" sz="2000" dirty="0">
                <a:solidFill>
                  <a:srgbClr val="666666"/>
                </a:solidFill>
                <a:latin typeface="Roboto" panose="02000000000000000000" pitchFamily="2" charset="0"/>
                <a:ea typeface="Roboto" panose="02000000000000000000" pitchFamily="2" charset="0"/>
              </a:rPr>
              <a:t>characteristics as the basis for giving marks. </a:t>
            </a:r>
            <a:endParaRPr lang="en-US" sz="2000" b="0" i="0" dirty="0">
              <a:solidFill>
                <a:srgbClr val="666666"/>
              </a:solidFill>
              <a:effectLst/>
              <a:latin typeface="Roboto" panose="02000000000000000000" pitchFamily="2" charset="0"/>
              <a:ea typeface="Roboto" panose="02000000000000000000" pitchFamily="2" charset="0"/>
            </a:endParaRPr>
          </a:p>
          <a:p>
            <a:pPr marL="285750" indent="-285750">
              <a:buFont typeface="Arial" panose="020B0604020202020204" pitchFamily="34" charset="0"/>
              <a:buChar char="•"/>
            </a:pPr>
            <a:endParaRPr lang="en-US" sz="2000" b="0" i="0" dirty="0">
              <a:solidFill>
                <a:srgbClr val="666666"/>
              </a:solidFill>
              <a:effectLst/>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US" sz="2000" dirty="0">
                <a:solidFill>
                  <a:srgbClr val="666666"/>
                </a:solidFill>
                <a:latin typeface="Roboto" panose="02000000000000000000" pitchFamily="2" charset="0"/>
                <a:ea typeface="Roboto" panose="02000000000000000000" pitchFamily="2" charset="0"/>
              </a:rPr>
              <a:t>The change in the</a:t>
            </a:r>
            <a:r>
              <a:rPr lang="en-US" sz="2000" b="0" i="0" dirty="0">
                <a:solidFill>
                  <a:srgbClr val="666666"/>
                </a:solidFill>
                <a:effectLst/>
                <a:latin typeface="Roboto" panose="02000000000000000000" pitchFamily="2" charset="0"/>
                <a:ea typeface="Roboto" panose="02000000000000000000" pitchFamily="2" charset="0"/>
              </a:rPr>
              <a:t> national examination format by instructing school teachers to transform the boring questions-answers method with a much more personal project like making a portfolio, writing a paper, or even a group assessment. </a:t>
            </a:r>
          </a:p>
        </p:txBody>
      </p:sp>
    </p:spTree>
    <p:extLst>
      <p:ext uri="{BB962C8B-B14F-4D97-AF65-F5344CB8AC3E}">
        <p14:creationId xmlns:p14="http://schemas.microsoft.com/office/powerpoint/2010/main" val="136350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C916-0919-4A2C-901E-A4A84EA3BF64}"/>
              </a:ext>
            </a:extLst>
          </p:cNvPr>
          <p:cNvSpPr>
            <a:spLocks noGrp="1"/>
          </p:cNvSpPr>
          <p:nvPr>
            <p:ph type="title"/>
          </p:nvPr>
        </p:nvSpPr>
        <p:spPr>
          <a:xfrm>
            <a:off x="3014345" y="478866"/>
            <a:ext cx="1534159" cy="215444"/>
          </a:xfrm>
        </p:spPr>
        <p:txBody>
          <a:bodyPr/>
          <a:lstStyle/>
          <a:p>
            <a:endParaRPr lang="en-ID"/>
          </a:p>
        </p:txBody>
      </p:sp>
      <p:sp>
        <p:nvSpPr>
          <p:cNvPr id="3" name="Content Placeholder 2">
            <a:extLst>
              <a:ext uri="{FF2B5EF4-FFF2-40B4-BE49-F238E27FC236}">
                <a16:creationId xmlns:a16="http://schemas.microsoft.com/office/drawing/2014/main" id="{6527651C-4FBA-4DD8-8FA7-DB33231D3904}"/>
              </a:ext>
            </a:extLst>
          </p:cNvPr>
          <p:cNvSpPr>
            <a:spLocks noGrp="1"/>
          </p:cNvSpPr>
          <p:nvPr>
            <p:ph idx="1"/>
          </p:nvPr>
        </p:nvSpPr>
        <p:spPr>
          <a:xfrm>
            <a:off x="577850" y="914400"/>
            <a:ext cx="6629399" cy="3693319"/>
          </a:xfrm>
        </p:spPr>
        <p:txBody>
          <a:bodyPr/>
          <a:lstStyle/>
          <a:p>
            <a:pPr marL="342900" indent="-342900">
              <a:buFont typeface="Arial" panose="020B0604020202020204" pitchFamily="34" charset="0"/>
              <a:buChar char="•"/>
            </a:pPr>
            <a:r>
              <a:rPr lang="en-US" sz="2000" dirty="0">
                <a:solidFill>
                  <a:schemeClr val="tx1"/>
                </a:solidFill>
                <a:latin typeface="Roboto" panose="02000000000000000000" pitchFamily="2" charset="0"/>
                <a:ea typeface="Roboto" panose="02000000000000000000" pitchFamily="2" charset="0"/>
              </a:rPr>
              <a:t>Through this system, the</a:t>
            </a:r>
            <a:r>
              <a:rPr lang="en-US" sz="2000" b="0" i="0" dirty="0">
                <a:solidFill>
                  <a:schemeClr val="tx1"/>
                </a:solidFill>
                <a:effectLst/>
                <a:latin typeface="Roboto" panose="02000000000000000000" pitchFamily="2" charset="0"/>
                <a:ea typeface="Roboto" panose="02000000000000000000" pitchFamily="2" charset="0"/>
              </a:rPr>
              <a:t> students </a:t>
            </a:r>
            <a:r>
              <a:rPr lang="en-US" sz="2000" dirty="0">
                <a:solidFill>
                  <a:schemeClr val="tx1"/>
                </a:solidFill>
                <a:latin typeface="Roboto" panose="02000000000000000000" pitchFamily="2" charset="0"/>
                <a:ea typeface="Roboto" panose="02000000000000000000" pitchFamily="2" charset="0"/>
              </a:rPr>
              <a:t>are taking </a:t>
            </a:r>
            <a:r>
              <a:rPr lang="en-US" sz="2000" b="0" i="0" dirty="0">
                <a:solidFill>
                  <a:schemeClr val="tx1"/>
                </a:solidFill>
                <a:effectLst/>
                <a:latin typeface="Roboto" panose="02000000000000000000" pitchFamily="2" charset="0"/>
                <a:ea typeface="Roboto" panose="02000000000000000000" pitchFamily="2" charset="0"/>
              </a:rPr>
              <a:t>a new method called </a:t>
            </a:r>
            <a:r>
              <a:rPr lang="en-US" sz="2000" b="0" i="0" dirty="0">
                <a:solidFill>
                  <a:schemeClr val="tx1"/>
                </a:solidFill>
                <a:latin typeface="Roboto" panose="02000000000000000000" pitchFamily="2" charset="0"/>
                <a:ea typeface="Roboto" panose="02000000000000000000" pitchFamily="2" charset="0"/>
              </a:rPr>
              <a:t>t</a:t>
            </a:r>
            <a:r>
              <a:rPr lang="en-US" sz="2000" dirty="0">
                <a:solidFill>
                  <a:schemeClr val="tx1"/>
                </a:solidFill>
                <a:effectLst/>
                <a:latin typeface="Roboto" panose="02000000000000000000" pitchFamily="2" charset="0"/>
                <a:ea typeface="Roboto" panose="02000000000000000000" pitchFamily="2" charset="0"/>
              </a:rPr>
              <a:t>he National Assessment, which consists of three parts: Minimum Competency Assessment (AKM), Character Survey, and Learning Environment Survey.</a:t>
            </a:r>
            <a:endParaRPr lang="en-US" sz="2000" b="0" i="0" dirty="0">
              <a:solidFill>
                <a:schemeClr val="tx1"/>
              </a:solidFill>
              <a:effectLst/>
              <a:latin typeface="Roboto" panose="02000000000000000000" pitchFamily="2" charset="0"/>
              <a:ea typeface="Roboto" panose="02000000000000000000" pitchFamily="2" charset="0"/>
            </a:endParaRPr>
          </a:p>
          <a:p>
            <a:pPr marL="342900" indent="-342900">
              <a:buFont typeface="Arial" panose="020B0604020202020204" pitchFamily="34" charset="0"/>
              <a:buChar char="•"/>
            </a:pPr>
            <a:r>
              <a:rPr lang="en-US" sz="2000" dirty="0">
                <a:effectLst/>
                <a:latin typeface="Roboto" panose="02000000000000000000" pitchFamily="2" charset="0"/>
                <a:ea typeface="Roboto" panose="02000000000000000000" pitchFamily="2" charset="0"/>
              </a:rPr>
              <a:t>The AKM was designed to measure students’ achievement from cognitive learning outcomes, namely, literacy and numeracy. </a:t>
            </a:r>
          </a:p>
          <a:p>
            <a:pPr marL="342900" indent="-342900">
              <a:buFont typeface="Arial" panose="020B0604020202020204" pitchFamily="34" charset="0"/>
              <a:buChar char="•"/>
            </a:pPr>
            <a:r>
              <a:rPr lang="en-US" sz="2000" b="0" i="0" dirty="0">
                <a:solidFill>
                  <a:schemeClr val="tx1"/>
                </a:solidFill>
                <a:effectLst/>
                <a:latin typeface="Roboto" panose="02000000000000000000" pitchFamily="2" charset="0"/>
                <a:ea typeface="Roboto" panose="02000000000000000000" pitchFamily="2" charset="0"/>
              </a:rPr>
              <a:t>With the new method based on literacy and numeracy, students can apply their literacy and numeracy skills to solve almost any problem in any subject they are facing.</a:t>
            </a:r>
            <a:endParaRPr lang="en-ID" sz="20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20487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591</TotalTime>
  <Words>1121</Words>
  <Application>Microsoft Office PowerPoint</Application>
  <PresentationFormat>Custom</PresentationFormat>
  <Paragraphs>185</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Montserrat</vt:lpstr>
      <vt:lpstr>Palladio Uralic</vt:lpstr>
      <vt:lpstr>Roboto</vt:lpstr>
      <vt:lpstr>TeXGyrePagella</vt:lpstr>
      <vt:lpstr>Wingdings</vt:lpstr>
      <vt:lpstr>Office Theme</vt:lpstr>
      <vt:lpstr>PowerPoint Presentation</vt:lpstr>
      <vt:lpstr>\</vt:lpstr>
      <vt:lpstr>What Merdeka Belajar really means?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groups targeted in Merdeka Belajar</vt:lpstr>
      <vt:lpstr>Digitalization leading to inclusive &amp; equal education</vt:lpstr>
      <vt:lpstr>PowerPoint Presentation</vt:lpstr>
      <vt:lpstr>Independent Campus (Kampus Merdeka)</vt:lpstr>
      <vt:lpstr>PowerPoint Presentation</vt:lpstr>
      <vt:lpstr>PowerPoint Presentation</vt:lpstr>
      <vt:lpstr>Merdeka Belajar </vt:lpstr>
      <vt:lpstr>Merdeka Belajar</vt:lpstr>
      <vt:lpstr>Merdeka Belajar</vt:lpstr>
      <vt:lpstr>The Key Role of the Teachers</vt:lpstr>
      <vt:lpstr>PowerPoint Presentation</vt:lpstr>
      <vt:lpstr>PowerPoint Presentation</vt:lpstr>
      <vt:lpstr>Platform Merdeka Mengajar (PMM)</vt:lpstr>
      <vt:lpstr>Conclusion</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buku saku</dc:title>
  <dc:creator>FASILKOM</dc:creator>
  <cp:lastModifiedBy>june beckx</cp:lastModifiedBy>
  <cp:revision>92</cp:revision>
  <dcterms:created xsi:type="dcterms:W3CDTF">2020-09-23T16:18:40Z</dcterms:created>
  <dcterms:modified xsi:type="dcterms:W3CDTF">2023-05-22T04:46:10Z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2020-02-20T00:00:00Z</vt:filetime>
  </property>
  <property fmtid="{D5CDD505-2E9C-101B-9397-08002B2CF9AE}" pid="3" name="Creator">
    <vt:lpwstr>Adobe Illustrator CS6 (Windows)</vt:lpwstr>
  </property>
  <property fmtid="{D5CDD505-2E9C-101B-9397-08002B2CF9AE}" pid="4" name="LastSaved">
    <vt:filetime>2020-09-23T00:00:00Z</vt:filetime>
  </property>
</Properties>
</file>