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922F8-48C4-41BC-8894-F0CCBDD6CCB4}" v="370" dt="2023-05-25T07:57:33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de-DE" sz="6600">
                <a:cs typeface="Calibri Light"/>
              </a:rPr>
              <a:t>Contextuality and Interpretation</a:t>
            </a:r>
            <a:endParaRPr lang="de-DE" sz="66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dirty="0">
                <a:cs typeface="Calibri"/>
              </a:rPr>
              <a:t>A View </a:t>
            </a:r>
            <a:r>
              <a:rPr lang="de-DE" dirty="0" err="1">
                <a:cs typeface="Calibri"/>
              </a:rPr>
              <a:t>From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the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Centre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of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Contextual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Biblical</a:t>
            </a:r>
            <a:r>
              <a:rPr lang="de-DE" dirty="0">
                <a:cs typeface="Calibri"/>
              </a:rPr>
              <a:t> Interpretation, </a:t>
            </a:r>
            <a:r>
              <a:rPr lang="de-DE" dirty="0" err="1">
                <a:cs typeface="Calibri"/>
              </a:rPr>
              <a:t>Vrije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Universiteit</a:t>
            </a:r>
            <a:r>
              <a:rPr lang="de-DE" dirty="0">
                <a:cs typeface="Calibri"/>
              </a:rPr>
              <a:t> Amsterdam</a:t>
            </a:r>
            <a:endParaRPr lang="de-DE">
              <a:cs typeface="Calibri"/>
            </a:endParaRPr>
          </a:p>
          <a:p>
            <a:pPr algn="l"/>
            <a:endParaRPr lang="de-DE"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E5B2EF-D63A-A438-F45E-D0CD6746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 Gift and a Challenge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639CFA-C9E1-FDF8-67D1-F412CFA0C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Contextuality is a fact </a:t>
            </a:r>
          </a:p>
          <a:p>
            <a:r>
              <a:rPr lang="en-US" sz="2200"/>
              <a:t>A gift: one needs a point of view to develop a perspective</a:t>
            </a:r>
          </a:p>
          <a:p>
            <a:r>
              <a:rPr lang="en-US" sz="2200"/>
              <a:t>A challenge: one cannot see everything</a:t>
            </a:r>
          </a:p>
        </p:txBody>
      </p:sp>
      <p:pic>
        <p:nvPicPr>
          <p:cNvPr id="5" name="Afbeelding 5" descr="Afbeelding met hemel, gras, buitenshuis, fotolijst&#10;&#10;Automatisch gegenereerde beschrijving">
            <a:extLst>
              <a:ext uri="{FF2B5EF4-FFF2-40B4-BE49-F238E27FC236}">
                <a16:creationId xmlns:a16="http://schemas.microsoft.com/office/drawing/2014/main" id="{643CFA3E-ACE6-4004-7A1A-7895CD3BF5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509" r="2633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49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 descr="Afbeelding met persoon, zitten, sofa&#10;&#10;Automatisch gegenereerde beschrijving">
            <a:extLst>
              <a:ext uri="{FF2B5EF4-FFF2-40B4-BE49-F238E27FC236}">
                <a16:creationId xmlns:a16="http://schemas.microsoft.com/office/drawing/2014/main" id="{257DBCB3-DFDA-81F7-2C5C-712F47CE7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</a:blip>
          <a:srcRect t="7919" b="781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2D8C3-FFC1-CB46-C5ED-C268D608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Positions of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74AF9D-9B37-CFC7-15D1-D57044FA2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Reading without</a:t>
            </a:r>
          </a:p>
          <a:p>
            <a:r>
              <a:rPr lang="en-US" sz="2000"/>
              <a:t>Reading for</a:t>
            </a:r>
          </a:p>
          <a:p>
            <a:r>
              <a:rPr lang="en-US" sz="2000"/>
              <a:t>Reading with</a:t>
            </a:r>
          </a:p>
          <a:p>
            <a:r>
              <a:rPr lang="en-US" sz="2000"/>
              <a:t>And..reading with oneself: positionality</a:t>
            </a:r>
          </a:p>
        </p:txBody>
      </p:sp>
    </p:spTree>
    <p:extLst>
      <p:ext uri="{BB962C8B-B14F-4D97-AF65-F5344CB8AC3E}">
        <p14:creationId xmlns:p14="http://schemas.microsoft.com/office/powerpoint/2010/main" val="264215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D8994F-4ABC-8769-3380-34BBBBB9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Gains?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B7B2E-C408-26F1-7906-53AC279F2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/>
              <a:t>An ethos of otherness is implied: reading is a communal and ideally reconciling activity</a:t>
            </a:r>
          </a:p>
          <a:p>
            <a:r>
              <a:rPr lang="en-US" sz="2200" dirty="0"/>
              <a:t>Boundary: readings that exclude the other are not appropriate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Requirement: willingness to listen – hence: logical connection between academia </a:t>
            </a:r>
            <a:r>
              <a:rPr lang="en-US" sz="2200" dirty="0" err="1"/>
              <a:t>en</a:t>
            </a:r>
            <a:r>
              <a:rPr lang="en-US" sz="2200" dirty="0"/>
              <a:t> society</a:t>
            </a:r>
            <a:endParaRPr lang="en-US" sz="2200" dirty="0">
              <a:cs typeface="Calibri"/>
            </a:endParaRPr>
          </a:p>
          <a:p>
            <a:r>
              <a:rPr lang="en-US" sz="2200" err="1"/>
              <a:t>Listenening</a:t>
            </a:r>
            <a:r>
              <a:rPr lang="en-US" sz="2200"/>
              <a:t> to other voices can be immensely enriching – as can be relativizing one's own "absolute" view</a:t>
            </a:r>
          </a:p>
        </p:txBody>
      </p:sp>
      <p:pic>
        <p:nvPicPr>
          <p:cNvPr id="5" name="Afbeelding 5" descr="Afbeelding met tekst, persoon, beeldhouwwerk&#10;&#10;Automatisch gegenereerde beschrijving">
            <a:extLst>
              <a:ext uri="{FF2B5EF4-FFF2-40B4-BE49-F238E27FC236}">
                <a16:creationId xmlns:a16="http://schemas.microsoft.com/office/drawing/2014/main" id="{8AC9FEC6-50F7-A946-EC71-2444665DA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3537" y="640080"/>
            <a:ext cx="40299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110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Contextuality and Interpretation</vt:lpstr>
      <vt:lpstr>A Gift and a Challenge</vt:lpstr>
      <vt:lpstr>Positions of Reading</vt:lpstr>
      <vt:lpstr>Gains?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june beckx</dc:creator>
  <cp:lastModifiedBy>june beckx</cp:lastModifiedBy>
  <cp:revision>47</cp:revision>
  <dcterms:created xsi:type="dcterms:W3CDTF">2023-05-25T07:17:45Z</dcterms:created>
  <dcterms:modified xsi:type="dcterms:W3CDTF">2023-06-01T14:14:34Z</dcterms:modified>
</cp:coreProperties>
</file>